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activeX/activeX116.xml" ContentType="application/vnd.ms-office.activeX+xml"/>
  <Override PartName="/ppt/activeX/activeX117.xml" ContentType="application/vnd.ms-office.activeX+xml"/>
  <Override PartName="/ppt/activeX/activeX118.xml" ContentType="application/vnd.ms-office.activeX+xml"/>
  <Override PartName="/ppt/activeX/activeX119.xml" ContentType="application/vnd.ms-office.activeX+xml"/>
  <Override PartName="/ppt/activeX/activeX120.xml" ContentType="application/vnd.ms-office.activeX+xml"/>
  <Override PartName="/ppt/activeX/activeX121.xml" ContentType="application/vnd.ms-office.activeX+xml"/>
  <Override PartName="/ppt/activeX/activeX122.xml" ContentType="application/vnd.ms-office.activeX+xml"/>
  <Override PartName="/ppt/activeX/activeX123.xml" ContentType="application/vnd.ms-office.activeX+xml"/>
  <Override PartName="/ppt/activeX/activeX124.xml" ContentType="application/vnd.ms-office.activeX+xml"/>
  <Override PartName="/ppt/activeX/activeX125.xml" ContentType="application/vnd.ms-office.activeX+xml"/>
  <Override PartName="/ppt/activeX/activeX126.xml" ContentType="application/vnd.ms-office.activeX+xml"/>
  <Override PartName="/ppt/activeX/activeX127.xml" ContentType="application/vnd.ms-office.activeX+xml"/>
  <Override PartName="/ppt/activeX/activeX128.xml" ContentType="application/vnd.ms-office.activeX+xml"/>
  <Override PartName="/ppt/activeX/activeX129.xml" ContentType="application/vnd.ms-office.activeX+xml"/>
  <Override PartName="/ppt/activeX/activeX130.xml" ContentType="application/vnd.ms-office.activeX+xml"/>
  <Override PartName="/ppt/activeX/activeX131.xml" ContentType="application/vnd.ms-office.activeX+xml"/>
  <Override PartName="/ppt/activeX/activeX132.xml" ContentType="application/vnd.ms-office.activeX+xml"/>
  <Override PartName="/ppt/activeX/activeX133.xml" ContentType="application/vnd.ms-office.activeX+xml"/>
  <Override PartName="/ppt/activeX/activeX134.xml" ContentType="application/vnd.ms-office.activeX+xml"/>
  <Override PartName="/ppt/activeX/activeX135.xml" ContentType="application/vnd.ms-office.activeX+xml"/>
  <Override PartName="/ppt/activeX/activeX136.xml" ContentType="application/vnd.ms-office.activeX+xml"/>
  <Override PartName="/ppt/activeX/activeX137.xml" ContentType="application/vnd.ms-office.activeX+xml"/>
  <Override PartName="/ppt/activeX/activeX138.xml" ContentType="application/vnd.ms-office.activeX+xml"/>
  <Override PartName="/ppt/activeX/activeX139.xml" ContentType="application/vnd.ms-office.activeX+xml"/>
  <Override PartName="/ppt/activeX/activeX140.xml" ContentType="application/vnd.ms-office.activeX+xml"/>
  <Override PartName="/ppt/activeX/activeX141.xml" ContentType="application/vnd.ms-office.activeX+xml"/>
  <Override PartName="/ppt/activeX/activeX142.xml" ContentType="application/vnd.ms-office.activeX+xml"/>
  <Override PartName="/ppt/activeX/activeX143.xml" ContentType="application/vnd.ms-office.activeX+xml"/>
  <Override PartName="/ppt/activeX/activeX144.xml" ContentType="application/vnd.ms-office.activeX+xml"/>
  <Override PartName="/ppt/activeX/activeX145.xml" ContentType="application/vnd.ms-office.activeX+xml"/>
  <Override PartName="/ppt/activeX/activeX146.xml" ContentType="application/vnd.ms-office.activeX+xml"/>
  <Override PartName="/ppt/activeX/activeX147.xml" ContentType="application/vnd.ms-office.activeX+xml"/>
  <Override PartName="/ppt/activeX/activeX148.xml" ContentType="application/vnd.ms-office.activeX+xml"/>
  <Override PartName="/ppt/activeX/activeX149.xml" ContentType="application/vnd.ms-office.activeX+xml"/>
  <Override PartName="/ppt/activeX/activeX150.xml" ContentType="application/vnd.ms-office.activeX+xml"/>
  <Override PartName="/ppt/activeX/activeX151.xml" ContentType="application/vnd.ms-office.activeX+xml"/>
  <Override PartName="/ppt/activeX/activeX152.xml" ContentType="application/vnd.ms-office.activeX+xml"/>
  <Override PartName="/ppt/activeX/activeX153.xml" ContentType="application/vnd.ms-office.activeX+xml"/>
  <Override PartName="/ppt/activeX/activeX154.xml" ContentType="application/vnd.ms-office.activeX+xml"/>
  <Override PartName="/ppt/activeX/activeX155.xml" ContentType="application/vnd.ms-office.activeX+xml"/>
  <Override PartName="/ppt/activeX/activeX156.xml" ContentType="application/vnd.ms-office.activeX+xml"/>
  <Override PartName="/ppt/activeX/activeX157.xml" ContentType="application/vnd.ms-office.activeX+xml"/>
  <Override PartName="/ppt/activeX/activeX158.xml" ContentType="application/vnd.ms-office.activeX+xml"/>
  <Override PartName="/ppt/activeX/activeX159.xml" ContentType="application/vnd.ms-office.activeX+xml"/>
  <Override PartName="/ppt/activeX/activeX160.xml" ContentType="application/vnd.ms-office.activeX+xml"/>
  <Override PartName="/ppt/activeX/activeX161.xml" ContentType="application/vnd.ms-office.activeX+xml"/>
  <Override PartName="/ppt/activeX/activeX162.xml" ContentType="application/vnd.ms-office.activeX+xml"/>
  <Override PartName="/ppt/activeX/activeX163.xml" ContentType="application/vnd.ms-office.activeX+xml"/>
  <Override PartName="/ppt/activeX/activeX164.xml" ContentType="application/vnd.ms-office.activeX+xml"/>
  <Override PartName="/ppt/activeX/activeX165.xml" ContentType="application/vnd.ms-office.activeX+xml"/>
  <Override PartName="/ppt/activeX/activeX166.xml" ContentType="application/vnd.ms-office.activeX+xml"/>
  <Override PartName="/ppt/activeX/activeX167.xml" ContentType="application/vnd.ms-office.activeX+xml"/>
  <Override PartName="/ppt/activeX/activeX16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1" r:id="rId2"/>
  </p:sldMasterIdLst>
  <p:sldIdLst>
    <p:sldId id="314" r:id="rId3"/>
    <p:sldId id="289" r:id="rId4"/>
    <p:sldId id="256" r:id="rId5"/>
    <p:sldId id="257" r:id="rId6"/>
    <p:sldId id="268" r:id="rId7"/>
    <p:sldId id="269" r:id="rId8"/>
    <p:sldId id="258" r:id="rId9"/>
    <p:sldId id="270" r:id="rId10"/>
    <p:sldId id="271" r:id="rId11"/>
    <p:sldId id="259" r:id="rId12"/>
    <p:sldId id="273" r:id="rId13"/>
    <p:sldId id="272" r:id="rId14"/>
    <p:sldId id="260" r:id="rId15"/>
    <p:sldId id="274" r:id="rId16"/>
    <p:sldId id="275" r:id="rId17"/>
    <p:sldId id="261" r:id="rId18"/>
    <p:sldId id="276" r:id="rId19"/>
    <p:sldId id="277" r:id="rId20"/>
    <p:sldId id="262" r:id="rId21"/>
    <p:sldId id="278" r:id="rId22"/>
    <p:sldId id="279" r:id="rId23"/>
    <p:sldId id="263" r:id="rId24"/>
    <p:sldId id="280" r:id="rId25"/>
    <p:sldId id="281" r:id="rId26"/>
    <p:sldId id="264" r:id="rId27"/>
    <p:sldId id="282" r:id="rId28"/>
    <p:sldId id="283" r:id="rId29"/>
    <p:sldId id="265" r:id="rId30"/>
    <p:sldId id="284" r:id="rId31"/>
    <p:sldId id="285" r:id="rId32"/>
    <p:sldId id="266" r:id="rId33"/>
    <p:sldId id="286" r:id="rId34"/>
    <p:sldId id="287" r:id="rId35"/>
    <p:sldId id="288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5" r:id="rId47"/>
    <p:sldId id="317" r:id="rId48"/>
    <p:sldId id="318" r:id="rId49"/>
    <p:sldId id="31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 ain" initials="na" lastIdx="2" clrIdx="0">
    <p:extLst>
      <p:ext uri="{19B8F6BF-5375-455C-9EA6-DF929625EA0E}">
        <p15:presenceInfo xmlns="" xmlns:p15="http://schemas.microsoft.com/office/powerpoint/2012/main" userId="nurul 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1DD43"/>
    <a:srgbClr val="7D8ACD"/>
    <a:srgbClr val="7DB5BD"/>
    <a:srgbClr val="559FA9"/>
    <a:srgbClr val="448088"/>
    <a:srgbClr val="DA7C42"/>
    <a:srgbClr val="EBB93D"/>
    <a:srgbClr val="ACD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39.xml.rels><?xml version="1.0" encoding="UTF-8" standalone="yes"?>
<Relationships xmlns="http://schemas.openxmlformats.org/package/2006/relationships"><Relationship Id="rId1" Type="http://schemas.microsoft.com/office/2006/relationships/activeXControlBinary" Target="activeX139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40.xml.rels><?xml version="1.0" encoding="UTF-8" standalone="yes"?>
<Relationships xmlns="http://schemas.openxmlformats.org/package/2006/relationships"><Relationship Id="rId1" Type="http://schemas.microsoft.com/office/2006/relationships/activeXControlBinary" Target="activeX140.bin"/></Relationships>
</file>

<file path=ppt/activeX/_rels/activeX141.xml.rels><?xml version="1.0" encoding="UTF-8" standalone="yes"?>
<Relationships xmlns="http://schemas.openxmlformats.org/package/2006/relationships"><Relationship Id="rId1" Type="http://schemas.microsoft.com/office/2006/relationships/activeXControlBinary" Target="activeX141.bin"/></Relationships>
</file>

<file path=ppt/activeX/_rels/activeX142.xml.rels><?xml version="1.0" encoding="UTF-8" standalone="yes"?>
<Relationships xmlns="http://schemas.openxmlformats.org/package/2006/relationships"><Relationship Id="rId1" Type="http://schemas.microsoft.com/office/2006/relationships/activeXControlBinary" Target="activeX142.bin"/></Relationships>
</file>

<file path=ppt/activeX/_rels/activeX143.xml.rels><?xml version="1.0" encoding="UTF-8" standalone="yes"?>
<Relationships xmlns="http://schemas.openxmlformats.org/package/2006/relationships"><Relationship Id="rId1" Type="http://schemas.microsoft.com/office/2006/relationships/activeXControlBinary" Target="activeX143.bin"/></Relationships>
</file>

<file path=ppt/activeX/_rels/activeX144.xml.rels><?xml version="1.0" encoding="UTF-8" standalone="yes"?>
<Relationships xmlns="http://schemas.openxmlformats.org/package/2006/relationships"><Relationship Id="rId1" Type="http://schemas.microsoft.com/office/2006/relationships/activeXControlBinary" Target="activeX144.bin"/></Relationships>
</file>

<file path=ppt/activeX/_rels/activeX145.xml.rels><?xml version="1.0" encoding="UTF-8" standalone="yes"?>
<Relationships xmlns="http://schemas.openxmlformats.org/package/2006/relationships"><Relationship Id="rId1" Type="http://schemas.microsoft.com/office/2006/relationships/activeXControlBinary" Target="activeX145.bin"/></Relationships>
</file>

<file path=ppt/activeX/_rels/activeX146.xml.rels><?xml version="1.0" encoding="UTF-8" standalone="yes"?>
<Relationships xmlns="http://schemas.openxmlformats.org/package/2006/relationships"><Relationship Id="rId1" Type="http://schemas.microsoft.com/office/2006/relationships/activeXControlBinary" Target="activeX146.bin"/></Relationships>
</file>

<file path=ppt/activeX/_rels/activeX147.xml.rels><?xml version="1.0" encoding="UTF-8" standalone="yes"?>
<Relationships xmlns="http://schemas.openxmlformats.org/package/2006/relationships"><Relationship Id="rId1" Type="http://schemas.microsoft.com/office/2006/relationships/activeXControlBinary" Target="activeX147.bin"/></Relationships>
</file>

<file path=ppt/activeX/_rels/activeX148.xml.rels><?xml version="1.0" encoding="UTF-8" standalone="yes"?>
<Relationships xmlns="http://schemas.openxmlformats.org/package/2006/relationships"><Relationship Id="rId1" Type="http://schemas.microsoft.com/office/2006/relationships/activeXControlBinary" Target="activeX148.bin"/></Relationships>
</file>

<file path=ppt/activeX/_rels/activeX149.xml.rels><?xml version="1.0" encoding="UTF-8" standalone="yes"?>
<Relationships xmlns="http://schemas.openxmlformats.org/package/2006/relationships"><Relationship Id="rId1" Type="http://schemas.microsoft.com/office/2006/relationships/activeXControlBinary" Target="activeX149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50.xml.rels><?xml version="1.0" encoding="UTF-8" standalone="yes"?>
<Relationships xmlns="http://schemas.openxmlformats.org/package/2006/relationships"><Relationship Id="rId1" Type="http://schemas.microsoft.com/office/2006/relationships/activeXControlBinary" Target="activeX150.bin"/></Relationships>
</file>

<file path=ppt/activeX/_rels/activeX151.xml.rels><?xml version="1.0" encoding="UTF-8" standalone="yes"?>
<Relationships xmlns="http://schemas.openxmlformats.org/package/2006/relationships"><Relationship Id="rId1" Type="http://schemas.microsoft.com/office/2006/relationships/activeXControlBinary" Target="activeX151.bin"/></Relationships>
</file>

<file path=ppt/activeX/_rels/activeX152.xml.rels><?xml version="1.0" encoding="UTF-8" standalone="yes"?>
<Relationships xmlns="http://schemas.openxmlformats.org/package/2006/relationships"><Relationship Id="rId1" Type="http://schemas.microsoft.com/office/2006/relationships/activeXControlBinary" Target="activeX152.bin"/></Relationships>
</file>

<file path=ppt/activeX/_rels/activeX153.xml.rels><?xml version="1.0" encoding="UTF-8" standalone="yes"?>
<Relationships xmlns="http://schemas.openxmlformats.org/package/2006/relationships"><Relationship Id="rId1" Type="http://schemas.microsoft.com/office/2006/relationships/activeXControlBinary" Target="activeX153.bin"/></Relationships>
</file>

<file path=ppt/activeX/_rels/activeX154.xml.rels><?xml version="1.0" encoding="UTF-8" standalone="yes"?>
<Relationships xmlns="http://schemas.openxmlformats.org/package/2006/relationships"><Relationship Id="rId1" Type="http://schemas.microsoft.com/office/2006/relationships/activeXControlBinary" Target="activeX154.bin"/></Relationships>
</file>

<file path=ppt/activeX/_rels/activeX155.xml.rels><?xml version="1.0" encoding="UTF-8" standalone="yes"?>
<Relationships xmlns="http://schemas.openxmlformats.org/package/2006/relationships"><Relationship Id="rId1" Type="http://schemas.microsoft.com/office/2006/relationships/activeXControlBinary" Target="activeX155.bin"/></Relationships>
</file>

<file path=ppt/activeX/_rels/activeX156.xml.rels><?xml version="1.0" encoding="UTF-8" standalone="yes"?>
<Relationships xmlns="http://schemas.openxmlformats.org/package/2006/relationships"><Relationship Id="rId1" Type="http://schemas.microsoft.com/office/2006/relationships/activeXControlBinary" Target="activeX156.bin"/></Relationships>
</file>

<file path=ppt/activeX/_rels/activeX157.xml.rels><?xml version="1.0" encoding="UTF-8" standalone="yes"?>
<Relationships xmlns="http://schemas.openxmlformats.org/package/2006/relationships"><Relationship Id="rId1" Type="http://schemas.microsoft.com/office/2006/relationships/activeXControlBinary" Target="activeX157.bin"/></Relationships>
</file>

<file path=ppt/activeX/_rels/activeX158.xml.rels><?xml version="1.0" encoding="UTF-8" standalone="yes"?>
<Relationships xmlns="http://schemas.openxmlformats.org/package/2006/relationships"><Relationship Id="rId1" Type="http://schemas.microsoft.com/office/2006/relationships/activeXControlBinary" Target="activeX158.bin"/></Relationships>
</file>

<file path=ppt/activeX/_rels/activeX159.xml.rels><?xml version="1.0" encoding="UTF-8" standalone="yes"?>
<Relationships xmlns="http://schemas.openxmlformats.org/package/2006/relationships"><Relationship Id="rId1" Type="http://schemas.microsoft.com/office/2006/relationships/activeXControlBinary" Target="activeX159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60.xml.rels><?xml version="1.0" encoding="UTF-8" standalone="yes"?>
<Relationships xmlns="http://schemas.openxmlformats.org/package/2006/relationships"><Relationship Id="rId1" Type="http://schemas.microsoft.com/office/2006/relationships/activeXControlBinary" Target="activeX160.bin"/></Relationships>
</file>

<file path=ppt/activeX/_rels/activeX161.xml.rels><?xml version="1.0" encoding="UTF-8" standalone="yes"?>
<Relationships xmlns="http://schemas.openxmlformats.org/package/2006/relationships"><Relationship Id="rId1" Type="http://schemas.microsoft.com/office/2006/relationships/activeXControlBinary" Target="activeX161.bin"/></Relationships>
</file>

<file path=ppt/activeX/_rels/activeX162.xml.rels><?xml version="1.0" encoding="UTF-8" standalone="yes"?>
<Relationships xmlns="http://schemas.openxmlformats.org/package/2006/relationships"><Relationship Id="rId1" Type="http://schemas.microsoft.com/office/2006/relationships/activeXControlBinary" Target="activeX162.bin"/></Relationships>
</file>

<file path=ppt/activeX/_rels/activeX163.xml.rels><?xml version="1.0" encoding="UTF-8" standalone="yes"?>
<Relationships xmlns="http://schemas.openxmlformats.org/package/2006/relationships"><Relationship Id="rId1" Type="http://schemas.microsoft.com/office/2006/relationships/activeXControlBinary" Target="activeX163.bin"/></Relationships>
</file>

<file path=ppt/activeX/_rels/activeX164.xml.rels><?xml version="1.0" encoding="UTF-8" standalone="yes"?>
<Relationships xmlns="http://schemas.openxmlformats.org/package/2006/relationships"><Relationship Id="rId1" Type="http://schemas.microsoft.com/office/2006/relationships/activeXControlBinary" Target="activeX164.bin"/></Relationships>
</file>

<file path=ppt/activeX/_rels/activeX165.xml.rels><?xml version="1.0" encoding="UTF-8" standalone="yes"?>
<Relationships xmlns="http://schemas.openxmlformats.org/package/2006/relationships"><Relationship Id="rId1" Type="http://schemas.microsoft.com/office/2006/relationships/activeXControlBinary" Target="activeX165.bin"/></Relationships>
</file>

<file path=ppt/activeX/_rels/activeX166.xml.rels><?xml version="1.0" encoding="UTF-8" standalone="yes"?>
<Relationships xmlns="http://schemas.openxmlformats.org/package/2006/relationships"><Relationship Id="rId1" Type="http://schemas.microsoft.com/office/2006/relationships/activeXControlBinary" Target="activeX166.bin"/></Relationships>
</file>

<file path=ppt/activeX/_rels/activeX167.xml.rels><?xml version="1.0" encoding="UTF-8" standalone="yes"?>
<Relationships xmlns="http://schemas.openxmlformats.org/package/2006/relationships"><Relationship Id="rId1" Type="http://schemas.microsoft.com/office/2006/relationships/activeXControlBinary" Target="activeX167.bin"/></Relationships>
</file>

<file path=ppt/activeX/_rels/activeX168.xml.rels><?xml version="1.0" encoding="UTF-8" standalone="yes"?>
<Relationships xmlns="http://schemas.openxmlformats.org/package/2006/relationships"><Relationship Id="rId1" Type="http://schemas.microsoft.com/office/2006/relationships/activeXControlBinary" Target="activeX168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1.wmf"/><Relationship Id="rId7" Type="http://schemas.openxmlformats.org/officeDocument/2006/relationships/image" Target="../media/image44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3.wmf"/><Relationship Id="rId5" Type="http://schemas.openxmlformats.org/officeDocument/2006/relationships/image" Target="../media/image21.wmf"/><Relationship Id="rId4" Type="http://schemas.openxmlformats.org/officeDocument/2006/relationships/image" Target="../media/image42.wmf"/><Relationship Id="rId9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wmf"/><Relationship Id="rId7" Type="http://schemas.openxmlformats.org/officeDocument/2006/relationships/image" Target="../media/image3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image" Target="../media/image75.wmf"/><Relationship Id="rId1" Type="http://schemas.openxmlformats.org/officeDocument/2006/relationships/image" Target="../media/image39.wmf"/><Relationship Id="rId6" Type="http://schemas.openxmlformats.org/officeDocument/2006/relationships/image" Target="../media/image58.wmf"/><Relationship Id="rId5" Type="http://schemas.openxmlformats.org/officeDocument/2006/relationships/image" Target="../media/image44.wmf"/><Relationship Id="rId4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13.wmf"/><Relationship Id="rId3" Type="http://schemas.openxmlformats.org/officeDocument/2006/relationships/image" Target="../media/image92.wmf"/><Relationship Id="rId7" Type="http://schemas.openxmlformats.org/officeDocument/2006/relationships/image" Target="../media/image111.wmf"/><Relationship Id="rId12" Type="http://schemas.openxmlformats.org/officeDocument/2006/relationships/image" Target="../media/image98.wmf"/><Relationship Id="rId17" Type="http://schemas.openxmlformats.org/officeDocument/2006/relationships/image" Target="../media/image116.wmf"/><Relationship Id="rId2" Type="http://schemas.openxmlformats.org/officeDocument/2006/relationships/image" Target="../media/image89.wmf"/><Relationship Id="rId16" Type="http://schemas.openxmlformats.org/officeDocument/2006/relationships/image" Target="../media/image115.wmf"/><Relationship Id="rId1" Type="http://schemas.openxmlformats.org/officeDocument/2006/relationships/image" Target="../media/image110.wmf"/><Relationship Id="rId6" Type="http://schemas.openxmlformats.org/officeDocument/2006/relationships/image" Target="../media/image95.wmf"/><Relationship Id="rId11" Type="http://schemas.openxmlformats.org/officeDocument/2006/relationships/image" Target="../media/image91.wmf"/><Relationship Id="rId5" Type="http://schemas.openxmlformats.org/officeDocument/2006/relationships/image" Target="../media/image90.wmf"/><Relationship Id="rId15" Type="http://schemas.openxmlformats.org/officeDocument/2006/relationships/image" Target="../media/image97.wmf"/><Relationship Id="rId10" Type="http://schemas.openxmlformats.org/officeDocument/2006/relationships/image" Target="../media/image93.wmf"/><Relationship Id="rId4" Type="http://schemas.openxmlformats.org/officeDocument/2006/relationships/image" Target="../media/image94.wmf"/><Relationship Id="rId9" Type="http://schemas.openxmlformats.org/officeDocument/2006/relationships/image" Target="../media/image112.wmf"/><Relationship Id="rId14" Type="http://schemas.openxmlformats.org/officeDocument/2006/relationships/image" Target="../media/image11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3.wmf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8FD765-6316-4B8F-9A53-00E92680A1B4}"/>
              </a:ext>
            </a:extLst>
          </p:cNvPr>
          <p:cNvSpPr txBox="1"/>
          <p:nvPr userDrawn="1"/>
        </p:nvSpPr>
        <p:spPr>
          <a:xfrm>
            <a:off x="1123406" y="1005840"/>
            <a:ext cx="875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6000" b="1" dirty="0">
              <a:solidFill>
                <a:srgbClr val="FF000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MY" sz="6000" b="1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CONGRATULATIONS!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263200-B567-454A-AFBF-B3B034A9348F}"/>
              </a:ext>
            </a:extLst>
          </p:cNvPr>
          <p:cNvSpPr txBox="1"/>
          <p:nvPr userDrawn="1"/>
        </p:nvSpPr>
        <p:spPr>
          <a:xfrm>
            <a:off x="3971109" y="3898166"/>
            <a:ext cx="3949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Your points!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62" name="Label1" r:id="rId2" imgW="47520" imgH="47520"/>
        </mc:Choice>
        <mc:Fallback>
          <p:control name="Label1" r:id="rId2" imgW="47520" imgH="47520">
            <p:pic>
              <p:nvPicPr>
                <p:cNvPr id="0" name="Label1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0125" y="2560638"/>
                  <a:ext cx="46038" cy="460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63" name="Points" r:id="rId3" imgW="457200" imgH="819000"/>
        </mc:Choice>
        <mc:Fallback>
          <p:control name="Points" r:id="rId3" imgW="457200" imgH="819000">
            <p:pic>
              <p:nvPicPr>
                <p:cNvPr id="0" name="Points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0038" y="3913188"/>
                  <a:ext cx="454025" cy="81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0711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47747C-B761-4246-8A0D-324EBD59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916187-7873-4183-B854-5D9C3BCCB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5721B6-6049-4970-9D2A-9322F72F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7D73EB-52BD-43B1-8E3B-333828F5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17F33D-C68B-4751-A0DA-34A27BDF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376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886A791-0091-48B3-9C82-902448D65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DDA282-3AE6-487B-919B-DEEFAEB49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0503DB-5C1E-4589-AD00-715B4FCF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B865D8-48C1-4590-836E-9915C544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33A904-8AF9-4401-B945-D6D70F09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433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531C9-C6B6-4665-930F-6C411E9D4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06CD1F5-FA3C-44E9-82FB-13A2D60AB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4E3F4-64C6-47DD-ADD9-7B361733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31BB37-5B3A-4BA7-BE8F-90B85EA2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34DB2F-EF4F-41A4-9FB4-06820461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31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8FD765-6316-4B8F-9A53-00E92680A1B4}"/>
              </a:ext>
            </a:extLst>
          </p:cNvPr>
          <p:cNvSpPr txBox="1"/>
          <p:nvPr userDrawn="1"/>
        </p:nvSpPr>
        <p:spPr>
          <a:xfrm>
            <a:off x="1123406" y="1005840"/>
            <a:ext cx="875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6000" b="1" dirty="0">
              <a:solidFill>
                <a:srgbClr val="FF000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MY" sz="6000" b="1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CONGRATULATIONS!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263200-B567-454A-AFBF-B3B034A9348F}"/>
              </a:ext>
            </a:extLst>
          </p:cNvPr>
          <p:cNvSpPr txBox="1"/>
          <p:nvPr userDrawn="1"/>
        </p:nvSpPr>
        <p:spPr>
          <a:xfrm>
            <a:off x="3971109" y="3898166"/>
            <a:ext cx="3949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Your points!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64" name="Label1" r:id="rId2" imgW="47520" imgH="47520"/>
        </mc:Choice>
        <mc:Fallback>
          <p:control name="Label1" r:id="rId2" imgW="47520" imgH="47520">
            <p:pic>
              <p:nvPicPr>
                <p:cNvPr id="0" name="Label1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0125" y="2560638"/>
                  <a:ext cx="46038" cy="460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5" name="Points" r:id="rId3" imgW="457200" imgH="819000"/>
        </mc:Choice>
        <mc:Fallback>
          <p:control name="Points" r:id="rId3" imgW="457200" imgH="819000">
            <p:pic>
              <p:nvPicPr>
                <p:cNvPr id="0" name="Points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0038" y="3913188"/>
                  <a:ext cx="454025" cy="81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2806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567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807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48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089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110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652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CC86FA-581B-4B4E-8329-72B79848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FFB15C-FBD7-4B22-B57F-B4507168B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E6A438-A625-48F0-A2E6-9A6436AB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15BB13-84FF-48E0-BA39-CD7FDAE5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6E714F-74CD-4A0F-A115-61B89FFE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8600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415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347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0345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626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9823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189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563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986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7330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595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58EDD-5B04-40CF-BB48-6393F3D1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6620D7-94B8-435E-86D2-73D8288F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83DA9-C84E-45DA-A805-773DEB2C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35B918-E467-4B37-A2CF-55DF0AC6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A9F82F-1127-48EE-A6F7-63C51523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2352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152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11B0AF-13AE-467B-BB13-1113B8E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3FD97-FBA3-4213-B37E-187D836CE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E6C882-04DD-4EE8-AF38-DA553F94C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F4912D-86AC-4617-B561-DE9333F4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9BC58A-60D4-4A2E-9E2D-CA401E18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D40E33-0392-4DDE-80C4-9EB7D137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394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0C47C-8B3F-45B6-BE2C-E8F5E6E2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3F948B-DC9A-47CF-80B6-C483CC17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308837-D860-405F-94AC-84D1894D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8D6296F-E47E-4FBC-953B-8CB4B143B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11F01E-DE5E-4824-A8AE-78F39D59C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5990B8-BAE8-4864-B1E1-B7916595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DA62E91-71E5-44F3-84F8-8B1F4DDD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733AD33-E4F3-43BF-9B83-FAD5C006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23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4C5D8-B914-4D1D-8F81-FCE30D5D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B172D7D-F4F1-4C91-A889-168C4D80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1BA866-053C-4830-AA47-703C7980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7D17AD-CFC1-462B-90DB-21A16EF1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59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775D647-D0F0-4460-B23D-BC8FEC9B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D8A5C5-B87A-4550-AA28-25733C2E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883D9C-392B-43E7-AABC-0551DF93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325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689C44-1358-4852-ACFB-F97C88FB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2E2E37-45E3-44D6-AF78-8392259D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3BCA9C-FD80-466F-B58F-88BE3610A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D18E21-D92B-4146-8BB1-5E08F88F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0CDF9E-42C9-4099-B154-C6CD3BB5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2FFC05-2954-44BE-B97B-A068E9A6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087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68D7C2-2B7D-4E3F-8088-4E546678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FE8E02-F2F7-468E-ADCD-79A93146A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83EAFC-CC83-442C-82F9-9583306FA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48A391-3E27-456E-93F9-EEAB5F3F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E32A2F-6786-4395-AAED-630888AD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598C74-3CB5-4D47-ADAB-E964EB7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165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2BAA525-BFB5-45A8-B5F4-91F7BC39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E9306D-7CB1-4CAB-8DC4-DDF6A6D5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4AF8A1-AFDC-4DCE-86BA-9E67E18E0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0DD85A-6E3E-4D28-9579-B71BAF877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D02259-74A7-4F43-AE1A-A0E4F240D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878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98F2-8BF9-49B3-AF3E-431F2608C79A}" type="datetimeFigureOut">
              <a:rPr lang="en-MY" smtClean="0"/>
              <a:t>28/5/2020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8555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5.xml"/><Relationship Id="rId5" Type="http://schemas.openxmlformats.org/officeDocument/2006/relationships/image" Target="../media/image11.gif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6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3.wav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0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3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1.xml"/><Relationship Id="rId13" Type="http://schemas.openxmlformats.org/officeDocument/2006/relationships/audio" Target="../media/audio4.wav"/><Relationship Id="rId18" Type="http://schemas.openxmlformats.org/officeDocument/2006/relationships/image" Target="../media/image31.wmf"/><Relationship Id="rId3" Type="http://schemas.openxmlformats.org/officeDocument/2006/relationships/control" Target="../activeX/activeX6.xml"/><Relationship Id="rId21" Type="http://schemas.openxmlformats.org/officeDocument/2006/relationships/image" Target="../media/image34.wmf"/><Relationship Id="rId7" Type="http://schemas.openxmlformats.org/officeDocument/2006/relationships/control" Target="../activeX/activeX10.xml"/><Relationship Id="rId12" Type="http://schemas.openxmlformats.org/officeDocument/2006/relationships/slide" Target="slide37.xml"/><Relationship Id="rId17" Type="http://schemas.openxmlformats.org/officeDocument/2006/relationships/image" Target="../media/image30.wmf"/><Relationship Id="rId2" Type="http://schemas.openxmlformats.org/officeDocument/2006/relationships/control" Target="../activeX/activeX5.xml"/><Relationship Id="rId16" Type="http://schemas.openxmlformats.org/officeDocument/2006/relationships/image" Target="../media/image29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9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8.xml"/><Relationship Id="rId15" Type="http://schemas.openxmlformats.org/officeDocument/2006/relationships/image" Target="../media/image28.wmf"/><Relationship Id="rId10" Type="http://schemas.openxmlformats.org/officeDocument/2006/relationships/control" Target="../activeX/activeX13.xml"/><Relationship Id="rId19" Type="http://schemas.openxmlformats.org/officeDocument/2006/relationships/image" Target="../media/image32.wmf"/><Relationship Id="rId4" Type="http://schemas.openxmlformats.org/officeDocument/2006/relationships/control" Target="../activeX/activeX7.xml"/><Relationship Id="rId9" Type="http://schemas.openxmlformats.org/officeDocument/2006/relationships/control" Target="../activeX/activeX12.xml"/><Relationship Id="rId14" Type="http://schemas.openxmlformats.org/officeDocument/2006/relationships/slide" Target="slide35.xml"/><Relationship Id="rId22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3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slide" Target="slide36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0.xml"/><Relationship Id="rId13" Type="http://schemas.openxmlformats.org/officeDocument/2006/relationships/audio" Target="../media/audio4.wav"/><Relationship Id="rId18" Type="http://schemas.openxmlformats.org/officeDocument/2006/relationships/image" Target="../media/image50.wmf"/><Relationship Id="rId3" Type="http://schemas.openxmlformats.org/officeDocument/2006/relationships/control" Target="../activeX/activeX15.xml"/><Relationship Id="rId21" Type="http://schemas.openxmlformats.org/officeDocument/2006/relationships/image" Target="../media/image52.wmf"/><Relationship Id="rId7" Type="http://schemas.openxmlformats.org/officeDocument/2006/relationships/control" Target="../activeX/activeX19.xml"/><Relationship Id="rId12" Type="http://schemas.openxmlformats.org/officeDocument/2006/relationships/slide" Target="slide39.xml"/><Relationship Id="rId17" Type="http://schemas.openxmlformats.org/officeDocument/2006/relationships/image" Target="../media/image49.wmf"/><Relationship Id="rId2" Type="http://schemas.openxmlformats.org/officeDocument/2006/relationships/control" Target="../activeX/activeX14.xml"/><Relationship Id="rId16" Type="http://schemas.openxmlformats.org/officeDocument/2006/relationships/image" Target="../media/image48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8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17.xml"/><Relationship Id="rId15" Type="http://schemas.openxmlformats.org/officeDocument/2006/relationships/image" Target="../media/image47.wmf"/><Relationship Id="rId23" Type="http://schemas.openxmlformats.org/officeDocument/2006/relationships/image" Target="../media/image54.wmf"/><Relationship Id="rId10" Type="http://schemas.openxmlformats.org/officeDocument/2006/relationships/control" Target="../activeX/activeX22.xml"/><Relationship Id="rId19" Type="http://schemas.openxmlformats.org/officeDocument/2006/relationships/image" Target="../media/image29.wmf"/><Relationship Id="rId4" Type="http://schemas.openxmlformats.org/officeDocument/2006/relationships/control" Target="../activeX/activeX16.xml"/><Relationship Id="rId9" Type="http://schemas.openxmlformats.org/officeDocument/2006/relationships/control" Target="../activeX/activeX21.xml"/><Relationship Id="rId14" Type="http://schemas.openxmlformats.org/officeDocument/2006/relationships/slide" Target="slide35.xml"/><Relationship Id="rId22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38.xml"/><Relationship Id="rId5" Type="http://schemas.openxmlformats.org/officeDocument/2006/relationships/audio" Target="../media/audio4.wav"/><Relationship Id="rId4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3.wav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9.xml"/><Relationship Id="rId13" Type="http://schemas.openxmlformats.org/officeDocument/2006/relationships/audio" Target="../media/audio4.wav"/><Relationship Id="rId18" Type="http://schemas.openxmlformats.org/officeDocument/2006/relationships/image" Target="../media/image68.wmf"/><Relationship Id="rId3" Type="http://schemas.openxmlformats.org/officeDocument/2006/relationships/control" Target="../activeX/activeX24.xml"/><Relationship Id="rId21" Type="http://schemas.openxmlformats.org/officeDocument/2006/relationships/image" Target="../media/image47.wmf"/><Relationship Id="rId7" Type="http://schemas.openxmlformats.org/officeDocument/2006/relationships/control" Target="../activeX/activeX28.xml"/><Relationship Id="rId12" Type="http://schemas.openxmlformats.org/officeDocument/2006/relationships/slide" Target="slide41.xml"/><Relationship Id="rId17" Type="http://schemas.openxmlformats.org/officeDocument/2006/relationships/image" Target="../media/image67.wmf"/><Relationship Id="rId2" Type="http://schemas.openxmlformats.org/officeDocument/2006/relationships/control" Target="../activeX/activeX23.xml"/><Relationship Id="rId16" Type="http://schemas.openxmlformats.org/officeDocument/2006/relationships/image" Target="../media/image66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27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26.xml"/><Relationship Id="rId15" Type="http://schemas.openxmlformats.org/officeDocument/2006/relationships/image" Target="../media/image65.wmf"/><Relationship Id="rId10" Type="http://schemas.openxmlformats.org/officeDocument/2006/relationships/control" Target="../activeX/activeX31.xml"/><Relationship Id="rId19" Type="http://schemas.openxmlformats.org/officeDocument/2006/relationships/image" Target="../media/image69.wmf"/><Relationship Id="rId4" Type="http://schemas.openxmlformats.org/officeDocument/2006/relationships/control" Target="../activeX/activeX25.xml"/><Relationship Id="rId9" Type="http://schemas.openxmlformats.org/officeDocument/2006/relationships/control" Target="../activeX/activeX30.xml"/><Relationship Id="rId14" Type="http://schemas.openxmlformats.org/officeDocument/2006/relationships/slide" Target="slide35.xml"/><Relationship Id="rId22" Type="http://schemas.openxmlformats.org/officeDocument/2006/relationships/image" Target="../media/image7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slide" Target="slide40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slide" Target="slide35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8.xml"/><Relationship Id="rId13" Type="http://schemas.openxmlformats.org/officeDocument/2006/relationships/audio" Target="../media/audio4.wav"/><Relationship Id="rId18" Type="http://schemas.openxmlformats.org/officeDocument/2006/relationships/image" Target="../media/image81.wmf"/><Relationship Id="rId3" Type="http://schemas.openxmlformats.org/officeDocument/2006/relationships/control" Target="../activeX/activeX33.xml"/><Relationship Id="rId21" Type="http://schemas.openxmlformats.org/officeDocument/2006/relationships/image" Target="../media/image82.wmf"/><Relationship Id="rId7" Type="http://schemas.openxmlformats.org/officeDocument/2006/relationships/control" Target="../activeX/activeX37.xml"/><Relationship Id="rId12" Type="http://schemas.openxmlformats.org/officeDocument/2006/relationships/slide" Target="slide43.xml"/><Relationship Id="rId17" Type="http://schemas.openxmlformats.org/officeDocument/2006/relationships/image" Target="../media/image80.wmf"/><Relationship Id="rId2" Type="http://schemas.openxmlformats.org/officeDocument/2006/relationships/control" Target="../activeX/activeX32.xml"/><Relationship Id="rId16" Type="http://schemas.openxmlformats.org/officeDocument/2006/relationships/image" Target="../media/image79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36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35.xml"/><Relationship Id="rId15" Type="http://schemas.openxmlformats.org/officeDocument/2006/relationships/image" Target="../media/image47.wmf"/><Relationship Id="rId10" Type="http://schemas.openxmlformats.org/officeDocument/2006/relationships/control" Target="../activeX/activeX40.xml"/><Relationship Id="rId19" Type="http://schemas.openxmlformats.org/officeDocument/2006/relationships/image" Target="../media/image52.wmf"/><Relationship Id="rId4" Type="http://schemas.openxmlformats.org/officeDocument/2006/relationships/control" Target="../activeX/activeX34.xml"/><Relationship Id="rId9" Type="http://schemas.openxmlformats.org/officeDocument/2006/relationships/control" Target="../activeX/activeX39.xml"/><Relationship Id="rId14" Type="http://schemas.openxmlformats.org/officeDocument/2006/relationships/slide" Target="slide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4.png"/><Relationship Id="rId7" Type="http://schemas.openxmlformats.org/officeDocument/2006/relationships/slide" Target="slide35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slide" Target="slide42.xml"/><Relationship Id="rId4" Type="http://schemas.openxmlformats.org/officeDocument/2006/relationships/image" Target="../media/image85.png"/><Relationship Id="rId9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14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7.gif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52.xml"/><Relationship Id="rId18" Type="http://schemas.openxmlformats.org/officeDocument/2006/relationships/control" Target="../activeX/activeX57.xml"/><Relationship Id="rId26" Type="http://schemas.openxmlformats.org/officeDocument/2006/relationships/control" Target="../activeX/activeX65.xml"/><Relationship Id="rId39" Type="http://schemas.openxmlformats.org/officeDocument/2006/relationships/control" Target="../activeX/activeX78.xml"/><Relationship Id="rId21" Type="http://schemas.openxmlformats.org/officeDocument/2006/relationships/control" Target="../activeX/activeX60.xml"/><Relationship Id="rId34" Type="http://schemas.openxmlformats.org/officeDocument/2006/relationships/control" Target="../activeX/activeX73.xml"/><Relationship Id="rId42" Type="http://schemas.openxmlformats.org/officeDocument/2006/relationships/control" Target="../activeX/activeX81.xml"/><Relationship Id="rId47" Type="http://schemas.openxmlformats.org/officeDocument/2006/relationships/control" Target="../activeX/activeX86.xml"/><Relationship Id="rId50" Type="http://schemas.openxmlformats.org/officeDocument/2006/relationships/control" Target="../activeX/activeX89.xml"/><Relationship Id="rId55" Type="http://schemas.openxmlformats.org/officeDocument/2006/relationships/control" Target="../activeX/activeX94.xml"/><Relationship Id="rId63" Type="http://schemas.openxmlformats.org/officeDocument/2006/relationships/control" Target="../activeX/activeX102.xml"/><Relationship Id="rId68" Type="http://schemas.openxmlformats.org/officeDocument/2006/relationships/audio" Target="../media/audio4.wav"/><Relationship Id="rId76" Type="http://schemas.openxmlformats.org/officeDocument/2006/relationships/image" Target="../media/image105.wmf"/><Relationship Id="rId7" Type="http://schemas.openxmlformats.org/officeDocument/2006/relationships/control" Target="../activeX/activeX46.xml"/><Relationship Id="rId71" Type="http://schemas.openxmlformats.org/officeDocument/2006/relationships/image" Target="../media/image100.wmf"/><Relationship Id="rId2" Type="http://schemas.openxmlformats.org/officeDocument/2006/relationships/control" Target="../activeX/activeX41.xml"/><Relationship Id="rId16" Type="http://schemas.openxmlformats.org/officeDocument/2006/relationships/control" Target="../activeX/activeX55.xml"/><Relationship Id="rId29" Type="http://schemas.openxmlformats.org/officeDocument/2006/relationships/control" Target="../activeX/activeX68.xml"/><Relationship Id="rId11" Type="http://schemas.openxmlformats.org/officeDocument/2006/relationships/control" Target="../activeX/activeX50.xml"/><Relationship Id="rId24" Type="http://schemas.openxmlformats.org/officeDocument/2006/relationships/control" Target="../activeX/activeX63.xml"/><Relationship Id="rId32" Type="http://schemas.openxmlformats.org/officeDocument/2006/relationships/control" Target="../activeX/activeX71.xml"/><Relationship Id="rId37" Type="http://schemas.openxmlformats.org/officeDocument/2006/relationships/control" Target="../activeX/activeX76.xml"/><Relationship Id="rId40" Type="http://schemas.openxmlformats.org/officeDocument/2006/relationships/control" Target="../activeX/activeX79.xml"/><Relationship Id="rId45" Type="http://schemas.openxmlformats.org/officeDocument/2006/relationships/control" Target="../activeX/activeX84.xml"/><Relationship Id="rId53" Type="http://schemas.openxmlformats.org/officeDocument/2006/relationships/control" Target="../activeX/activeX92.xml"/><Relationship Id="rId58" Type="http://schemas.openxmlformats.org/officeDocument/2006/relationships/control" Target="../activeX/activeX97.xml"/><Relationship Id="rId66" Type="http://schemas.openxmlformats.org/officeDocument/2006/relationships/slideLayout" Target="../slideLayouts/slideLayout14.xml"/><Relationship Id="rId74" Type="http://schemas.openxmlformats.org/officeDocument/2006/relationships/image" Target="../media/image103.wmf"/><Relationship Id="rId79" Type="http://schemas.openxmlformats.org/officeDocument/2006/relationships/image" Target="../media/image108.wmf"/><Relationship Id="rId5" Type="http://schemas.openxmlformats.org/officeDocument/2006/relationships/control" Target="../activeX/activeX44.xml"/><Relationship Id="rId61" Type="http://schemas.openxmlformats.org/officeDocument/2006/relationships/control" Target="../activeX/activeX100.xml"/><Relationship Id="rId10" Type="http://schemas.openxmlformats.org/officeDocument/2006/relationships/control" Target="../activeX/activeX49.xml"/><Relationship Id="rId19" Type="http://schemas.openxmlformats.org/officeDocument/2006/relationships/control" Target="../activeX/activeX58.xml"/><Relationship Id="rId31" Type="http://schemas.openxmlformats.org/officeDocument/2006/relationships/control" Target="../activeX/activeX70.xml"/><Relationship Id="rId44" Type="http://schemas.openxmlformats.org/officeDocument/2006/relationships/control" Target="../activeX/activeX83.xml"/><Relationship Id="rId52" Type="http://schemas.openxmlformats.org/officeDocument/2006/relationships/control" Target="../activeX/activeX91.xml"/><Relationship Id="rId60" Type="http://schemas.openxmlformats.org/officeDocument/2006/relationships/control" Target="../activeX/activeX99.xml"/><Relationship Id="rId65" Type="http://schemas.openxmlformats.org/officeDocument/2006/relationships/control" Target="../activeX/activeX104.xml"/><Relationship Id="rId73" Type="http://schemas.openxmlformats.org/officeDocument/2006/relationships/image" Target="../media/image102.wmf"/><Relationship Id="rId78" Type="http://schemas.openxmlformats.org/officeDocument/2006/relationships/image" Target="../media/image107.wmf"/><Relationship Id="rId4" Type="http://schemas.openxmlformats.org/officeDocument/2006/relationships/control" Target="../activeX/activeX43.xml"/><Relationship Id="rId9" Type="http://schemas.openxmlformats.org/officeDocument/2006/relationships/control" Target="../activeX/activeX48.xml"/><Relationship Id="rId14" Type="http://schemas.openxmlformats.org/officeDocument/2006/relationships/control" Target="../activeX/activeX53.xml"/><Relationship Id="rId22" Type="http://schemas.openxmlformats.org/officeDocument/2006/relationships/control" Target="../activeX/activeX61.xml"/><Relationship Id="rId27" Type="http://schemas.openxmlformats.org/officeDocument/2006/relationships/control" Target="../activeX/activeX66.xml"/><Relationship Id="rId30" Type="http://schemas.openxmlformats.org/officeDocument/2006/relationships/control" Target="../activeX/activeX69.xml"/><Relationship Id="rId35" Type="http://schemas.openxmlformats.org/officeDocument/2006/relationships/control" Target="../activeX/activeX74.xml"/><Relationship Id="rId43" Type="http://schemas.openxmlformats.org/officeDocument/2006/relationships/control" Target="../activeX/activeX82.xml"/><Relationship Id="rId48" Type="http://schemas.openxmlformats.org/officeDocument/2006/relationships/control" Target="../activeX/activeX87.xml"/><Relationship Id="rId56" Type="http://schemas.openxmlformats.org/officeDocument/2006/relationships/control" Target="../activeX/activeX95.xml"/><Relationship Id="rId64" Type="http://schemas.openxmlformats.org/officeDocument/2006/relationships/control" Target="../activeX/activeX103.xml"/><Relationship Id="rId69" Type="http://schemas.openxmlformats.org/officeDocument/2006/relationships/slide" Target="slide48.xml"/><Relationship Id="rId77" Type="http://schemas.openxmlformats.org/officeDocument/2006/relationships/image" Target="../media/image106.wmf"/><Relationship Id="rId8" Type="http://schemas.openxmlformats.org/officeDocument/2006/relationships/control" Target="../activeX/activeX47.xml"/><Relationship Id="rId51" Type="http://schemas.openxmlformats.org/officeDocument/2006/relationships/control" Target="../activeX/activeX90.xml"/><Relationship Id="rId72" Type="http://schemas.openxmlformats.org/officeDocument/2006/relationships/image" Target="../media/image101.wmf"/><Relationship Id="rId80" Type="http://schemas.openxmlformats.org/officeDocument/2006/relationships/image" Target="../media/image109.wmf"/><Relationship Id="rId3" Type="http://schemas.openxmlformats.org/officeDocument/2006/relationships/control" Target="../activeX/activeX42.xml"/><Relationship Id="rId12" Type="http://schemas.openxmlformats.org/officeDocument/2006/relationships/control" Target="../activeX/activeX51.xml"/><Relationship Id="rId17" Type="http://schemas.openxmlformats.org/officeDocument/2006/relationships/control" Target="../activeX/activeX56.xml"/><Relationship Id="rId25" Type="http://schemas.openxmlformats.org/officeDocument/2006/relationships/control" Target="../activeX/activeX64.xml"/><Relationship Id="rId33" Type="http://schemas.openxmlformats.org/officeDocument/2006/relationships/control" Target="../activeX/activeX72.xml"/><Relationship Id="rId38" Type="http://schemas.openxmlformats.org/officeDocument/2006/relationships/control" Target="../activeX/activeX77.xml"/><Relationship Id="rId46" Type="http://schemas.openxmlformats.org/officeDocument/2006/relationships/control" Target="../activeX/activeX85.xml"/><Relationship Id="rId59" Type="http://schemas.openxmlformats.org/officeDocument/2006/relationships/control" Target="../activeX/activeX98.xml"/><Relationship Id="rId67" Type="http://schemas.openxmlformats.org/officeDocument/2006/relationships/slide" Target="slide47.xml"/><Relationship Id="rId20" Type="http://schemas.openxmlformats.org/officeDocument/2006/relationships/control" Target="../activeX/activeX59.xml"/><Relationship Id="rId41" Type="http://schemas.openxmlformats.org/officeDocument/2006/relationships/control" Target="../activeX/activeX80.xml"/><Relationship Id="rId54" Type="http://schemas.openxmlformats.org/officeDocument/2006/relationships/control" Target="../activeX/activeX93.xml"/><Relationship Id="rId62" Type="http://schemas.openxmlformats.org/officeDocument/2006/relationships/control" Target="../activeX/activeX101.xml"/><Relationship Id="rId70" Type="http://schemas.openxmlformats.org/officeDocument/2006/relationships/image" Target="../media/image99.wmf"/><Relationship Id="rId75" Type="http://schemas.openxmlformats.org/officeDocument/2006/relationships/image" Target="../media/image104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45.xml"/><Relationship Id="rId15" Type="http://schemas.openxmlformats.org/officeDocument/2006/relationships/control" Target="../activeX/activeX54.xml"/><Relationship Id="rId23" Type="http://schemas.openxmlformats.org/officeDocument/2006/relationships/control" Target="../activeX/activeX62.xml"/><Relationship Id="rId28" Type="http://schemas.openxmlformats.org/officeDocument/2006/relationships/control" Target="../activeX/activeX67.xml"/><Relationship Id="rId36" Type="http://schemas.openxmlformats.org/officeDocument/2006/relationships/control" Target="../activeX/activeX75.xml"/><Relationship Id="rId49" Type="http://schemas.openxmlformats.org/officeDocument/2006/relationships/control" Target="../activeX/activeX88.xml"/><Relationship Id="rId57" Type="http://schemas.openxmlformats.org/officeDocument/2006/relationships/control" Target="../activeX/activeX96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16.xml"/><Relationship Id="rId18" Type="http://schemas.openxmlformats.org/officeDocument/2006/relationships/control" Target="../activeX/activeX121.xml"/><Relationship Id="rId26" Type="http://schemas.openxmlformats.org/officeDocument/2006/relationships/control" Target="../activeX/activeX129.xml"/><Relationship Id="rId39" Type="http://schemas.openxmlformats.org/officeDocument/2006/relationships/control" Target="../activeX/activeX142.xml"/><Relationship Id="rId21" Type="http://schemas.openxmlformats.org/officeDocument/2006/relationships/control" Target="../activeX/activeX124.xml"/><Relationship Id="rId34" Type="http://schemas.openxmlformats.org/officeDocument/2006/relationships/control" Target="../activeX/activeX137.xml"/><Relationship Id="rId42" Type="http://schemas.openxmlformats.org/officeDocument/2006/relationships/control" Target="../activeX/activeX145.xml"/><Relationship Id="rId47" Type="http://schemas.openxmlformats.org/officeDocument/2006/relationships/control" Target="../activeX/activeX150.xml"/><Relationship Id="rId50" Type="http://schemas.openxmlformats.org/officeDocument/2006/relationships/control" Target="../activeX/activeX153.xml"/><Relationship Id="rId55" Type="http://schemas.openxmlformats.org/officeDocument/2006/relationships/control" Target="../activeX/activeX158.xml"/><Relationship Id="rId63" Type="http://schemas.openxmlformats.org/officeDocument/2006/relationships/control" Target="../activeX/activeX166.xml"/><Relationship Id="rId68" Type="http://schemas.openxmlformats.org/officeDocument/2006/relationships/audio" Target="../media/audio4.wav"/><Relationship Id="rId76" Type="http://schemas.openxmlformats.org/officeDocument/2006/relationships/image" Target="../media/image107.wmf"/><Relationship Id="rId84" Type="http://schemas.openxmlformats.org/officeDocument/2006/relationships/image" Target="../media/image122.wmf"/><Relationship Id="rId7" Type="http://schemas.openxmlformats.org/officeDocument/2006/relationships/control" Target="../activeX/activeX110.xml"/><Relationship Id="rId71" Type="http://schemas.openxmlformats.org/officeDocument/2006/relationships/image" Target="../media/image103.wmf"/><Relationship Id="rId2" Type="http://schemas.openxmlformats.org/officeDocument/2006/relationships/control" Target="../activeX/activeX105.xml"/><Relationship Id="rId16" Type="http://schemas.openxmlformats.org/officeDocument/2006/relationships/control" Target="../activeX/activeX119.xml"/><Relationship Id="rId29" Type="http://schemas.openxmlformats.org/officeDocument/2006/relationships/control" Target="../activeX/activeX132.xml"/><Relationship Id="rId11" Type="http://schemas.openxmlformats.org/officeDocument/2006/relationships/control" Target="../activeX/activeX114.xml"/><Relationship Id="rId24" Type="http://schemas.openxmlformats.org/officeDocument/2006/relationships/control" Target="../activeX/activeX127.xml"/><Relationship Id="rId32" Type="http://schemas.openxmlformats.org/officeDocument/2006/relationships/control" Target="../activeX/activeX135.xml"/><Relationship Id="rId37" Type="http://schemas.openxmlformats.org/officeDocument/2006/relationships/control" Target="../activeX/activeX140.xml"/><Relationship Id="rId40" Type="http://schemas.openxmlformats.org/officeDocument/2006/relationships/control" Target="../activeX/activeX143.xml"/><Relationship Id="rId45" Type="http://schemas.openxmlformats.org/officeDocument/2006/relationships/control" Target="../activeX/activeX148.xml"/><Relationship Id="rId53" Type="http://schemas.openxmlformats.org/officeDocument/2006/relationships/control" Target="../activeX/activeX156.xml"/><Relationship Id="rId58" Type="http://schemas.openxmlformats.org/officeDocument/2006/relationships/control" Target="../activeX/activeX161.xml"/><Relationship Id="rId66" Type="http://schemas.openxmlformats.org/officeDocument/2006/relationships/slideLayout" Target="../slideLayouts/slideLayout14.xml"/><Relationship Id="rId74" Type="http://schemas.openxmlformats.org/officeDocument/2006/relationships/image" Target="../media/image106.wmf"/><Relationship Id="rId79" Type="http://schemas.openxmlformats.org/officeDocument/2006/relationships/image" Target="../media/image102.wmf"/><Relationship Id="rId5" Type="http://schemas.openxmlformats.org/officeDocument/2006/relationships/control" Target="../activeX/activeX108.xml"/><Relationship Id="rId61" Type="http://schemas.openxmlformats.org/officeDocument/2006/relationships/control" Target="../activeX/activeX164.xml"/><Relationship Id="rId82" Type="http://schemas.openxmlformats.org/officeDocument/2006/relationships/image" Target="../media/image121.wmf"/><Relationship Id="rId19" Type="http://schemas.openxmlformats.org/officeDocument/2006/relationships/control" Target="../activeX/activeX122.xml"/><Relationship Id="rId4" Type="http://schemas.openxmlformats.org/officeDocument/2006/relationships/control" Target="../activeX/activeX107.xml"/><Relationship Id="rId9" Type="http://schemas.openxmlformats.org/officeDocument/2006/relationships/control" Target="../activeX/activeX112.xml"/><Relationship Id="rId14" Type="http://schemas.openxmlformats.org/officeDocument/2006/relationships/control" Target="../activeX/activeX117.xml"/><Relationship Id="rId22" Type="http://schemas.openxmlformats.org/officeDocument/2006/relationships/control" Target="../activeX/activeX125.xml"/><Relationship Id="rId27" Type="http://schemas.openxmlformats.org/officeDocument/2006/relationships/control" Target="../activeX/activeX130.xml"/><Relationship Id="rId30" Type="http://schemas.openxmlformats.org/officeDocument/2006/relationships/control" Target="../activeX/activeX133.xml"/><Relationship Id="rId35" Type="http://schemas.openxmlformats.org/officeDocument/2006/relationships/control" Target="../activeX/activeX138.xml"/><Relationship Id="rId43" Type="http://schemas.openxmlformats.org/officeDocument/2006/relationships/control" Target="../activeX/activeX146.xml"/><Relationship Id="rId48" Type="http://schemas.openxmlformats.org/officeDocument/2006/relationships/control" Target="../activeX/activeX151.xml"/><Relationship Id="rId56" Type="http://schemas.openxmlformats.org/officeDocument/2006/relationships/control" Target="../activeX/activeX159.xml"/><Relationship Id="rId64" Type="http://schemas.openxmlformats.org/officeDocument/2006/relationships/control" Target="../activeX/activeX167.xml"/><Relationship Id="rId69" Type="http://schemas.openxmlformats.org/officeDocument/2006/relationships/image" Target="../media/image117.wmf"/><Relationship Id="rId77" Type="http://schemas.openxmlformats.org/officeDocument/2006/relationships/image" Target="../media/image119.wmf"/><Relationship Id="rId8" Type="http://schemas.openxmlformats.org/officeDocument/2006/relationships/control" Target="../activeX/activeX111.xml"/><Relationship Id="rId51" Type="http://schemas.openxmlformats.org/officeDocument/2006/relationships/control" Target="../activeX/activeX154.xml"/><Relationship Id="rId72" Type="http://schemas.openxmlformats.org/officeDocument/2006/relationships/image" Target="../media/image105.wmf"/><Relationship Id="rId80" Type="http://schemas.openxmlformats.org/officeDocument/2006/relationships/image" Target="../media/image109.wmf"/><Relationship Id="rId85" Type="http://schemas.openxmlformats.org/officeDocument/2006/relationships/image" Target="../media/image123.wmf"/><Relationship Id="rId3" Type="http://schemas.openxmlformats.org/officeDocument/2006/relationships/control" Target="../activeX/activeX106.xml"/><Relationship Id="rId12" Type="http://schemas.openxmlformats.org/officeDocument/2006/relationships/control" Target="../activeX/activeX115.xml"/><Relationship Id="rId17" Type="http://schemas.openxmlformats.org/officeDocument/2006/relationships/control" Target="../activeX/activeX120.xml"/><Relationship Id="rId25" Type="http://schemas.openxmlformats.org/officeDocument/2006/relationships/control" Target="../activeX/activeX128.xml"/><Relationship Id="rId33" Type="http://schemas.openxmlformats.org/officeDocument/2006/relationships/control" Target="../activeX/activeX136.xml"/><Relationship Id="rId38" Type="http://schemas.openxmlformats.org/officeDocument/2006/relationships/control" Target="../activeX/activeX141.xml"/><Relationship Id="rId46" Type="http://schemas.openxmlformats.org/officeDocument/2006/relationships/control" Target="../activeX/activeX149.xml"/><Relationship Id="rId59" Type="http://schemas.openxmlformats.org/officeDocument/2006/relationships/control" Target="../activeX/activeX162.xml"/><Relationship Id="rId67" Type="http://schemas.openxmlformats.org/officeDocument/2006/relationships/slide" Target="slide46.xml"/><Relationship Id="rId20" Type="http://schemas.openxmlformats.org/officeDocument/2006/relationships/control" Target="../activeX/activeX123.xml"/><Relationship Id="rId41" Type="http://schemas.openxmlformats.org/officeDocument/2006/relationships/control" Target="../activeX/activeX144.xml"/><Relationship Id="rId54" Type="http://schemas.openxmlformats.org/officeDocument/2006/relationships/control" Target="../activeX/activeX157.xml"/><Relationship Id="rId62" Type="http://schemas.openxmlformats.org/officeDocument/2006/relationships/control" Target="../activeX/activeX165.xml"/><Relationship Id="rId70" Type="http://schemas.openxmlformats.org/officeDocument/2006/relationships/image" Target="../media/image100.wmf"/><Relationship Id="rId75" Type="http://schemas.openxmlformats.org/officeDocument/2006/relationships/image" Target="../media/image118.wmf"/><Relationship Id="rId83" Type="http://schemas.openxmlformats.org/officeDocument/2006/relationships/image" Target="../media/image108.wmf"/><Relationship Id="rId1" Type="http://schemas.openxmlformats.org/officeDocument/2006/relationships/vmlDrawing" Target="../drawings/vmlDrawing8.vml"/><Relationship Id="rId6" Type="http://schemas.openxmlformats.org/officeDocument/2006/relationships/control" Target="../activeX/activeX109.xml"/><Relationship Id="rId15" Type="http://schemas.openxmlformats.org/officeDocument/2006/relationships/control" Target="../activeX/activeX118.xml"/><Relationship Id="rId23" Type="http://schemas.openxmlformats.org/officeDocument/2006/relationships/control" Target="../activeX/activeX126.xml"/><Relationship Id="rId28" Type="http://schemas.openxmlformats.org/officeDocument/2006/relationships/control" Target="../activeX/activeX131.xml"/><Relationship Id="rId36" Type="http://schemas.openxmlformats.org/officeDocument/2006/relationships/control" Target="../activeX/activeX139.xml"/><Relationship Id="rId49" Type="http://schemas.openxmlformats.org/officeDocument/2006/relationships/control" Target="../activeX/activeX152.xml"/><Relationship Id="rId57" Type="http://schemas.openxmlformats.org/officeDocument/2006/relationships/control" Target="../activeX/activeX160.xml"/><Relationship Id="rId10" Type="http://schemas.openxmlformats.org/officeDocument/2006/relationships/control" Target="../activeX/activeX113.xml"/><Relationship Id="rId31" Type="http://schemas.openxmlformats.org/officeDocument/2006/relationships/control" Target="../activeX/activeX134.xml"/><Relationship Id="rId44" Type="http://schemas.openxmlformats.org/officeDocument/2006/relationships/control" Target="../activeX/activeX147.xml"/><Relationship Id="rId52" Type="http://schemas.openxmlformats.org/officeDocument/2006/relationships/control" Target="../activeX/activeX155.xml"/><Relationship Id="rId60" Type="http://schemas.openxmlformats.org/officeDocument/2006/relationships/control" Target="../activeX/activeX163.xml"/><Relationship Id="rId65" Type="http://schemas.openxmlformats.org/officeDocument/2006/relationships/control" Target="../activeX/activeX168.xml"/><Relationship Id="rId73" Type="http://schemas.openxmlformats.org/officeDocument/2006/relationships/image" Target="../media/image101.wmf"/><Relationship Id="rId78" Type="http://schemas.openxmlformats.org/officeDocument/2006/relationships/image" Target="../media/image104.wmf"/><Relationship Id="rId81" Type="http://schemas.openxmlformats.org/officeDocument/2006/relationships/image" Target="../media/image12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95" y="-306750"/>
            <a:ext cx="10506221" cy="2726393"/>
          </a:xfrm>
        </p:spPr>
        <p:txBody>
          <a:bodyPr>
            <a:normAutofit/>
          </a:bodyPr>
          <a:lstStyle/>
          <a:p>
            <a:pPr algn="ctr"/>
            <a:r>
              <a:rPr lang="en-MY" sz="7200" dirty="0">
                <a:latin typeface="Stencil" pitchFamily="82" charset="0"/>
              </a:rPr>
              <a:t>PERMAINAN 4 POLA</a:t>
            </a:r>
          </a:p>
        </p:txBody>
      </p:sp>
      <p:sp>
        <p:nvSpPr>
          <p:cNvPr id="4" name="Chevron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3063827" y="5490444"/>
            <a:ext cx="5074625" cy="661181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5400" b="1" dirty="0">
                <a:solidFill>
                  <a:schemeClr val="tx1"/>
                </a:solidFill>
                <a:latin typeface="Bradley Hand ITC" pitchFamily="66" charset="0"/>
              </a:rPr>
              <a:t>MULA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7" y="3722663"/>
            <a:ext cx="3497287" cy="4196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15" y="2341538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146"/>
            <a:ext cx="10515600" cy="1990309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dirty="0"/>
              <a:t>	</a:t>
            </a:r>
            <a:r>
              <a:rPr lang="en-MY" b="1" dirty="0"/>
              <a:t>3.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r>
              <a:rPr lang="en-MY" b="1" dirty="0"/>
              <a:t> </a:t>
            </a:r>
            <a:r>
              <a:rPr lang="en-MY" b="1" dirty="0" err="1"/>
              <a:t>terdapat</a:t>
            </a:r>
            <a:r>
              <a:rPr lang="en-MY" b="1" dirty="0"/>
              <a:t> di </a:t>
            </a:r>
            <a:r>
              <a:rPr lang="en-MY" b="1" dirty="0" err="1"/>
              <a:t>kawasan</a:t>
            </a:r>
            <a:r>
              <a:rPr lang="en-MY" b="1" dirty="0"/>
              <a:t>?</a:t>
            </a:r>
            <a:br>
              <a:rPr lang="en-MY" b="1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756452" y="2090323"/>
            <a:ext cx="6539947" cy="715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Tanah </a:t>
            </a:r>
            <a:r>
              <a:rPr lang="en-MY" b="1" dirty="0" err="1"/>
              <a:t>Rancangan</a:t>
            </a:r>
            <a:r>
              <a:rPr lang="en-MY" b="1" dirty="0"/>
              <a:t> FELDA,FELCRA </a:t>
            </a:r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756451" y="3071191"/>
            <a:ext cx="6539947" cy="715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Sungai Rajang, Pantai </a:t>
            </a:r>
            <a:r>
              <a:rPr lang="en-MY" b="1" dirty="0" err="1"/>
              <a:t>Penarik</a:t>
            </a:r>
            <a:r>
              <a:rPr lang="en-MY" b="1" dirty="0"/>
              <a:t> </a:t>
            </a:r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756451" y="4052059"/>
            <a:ext cx="6539947" cy="715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Cameron Highland, </a:t>
            </a:r>
            <a:r>
              <a:rPr lang="en-MY" b="1" dirty="0" err="1"/>
              <a:t>Kundasang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756451" y="5032927"/>
            <a:ext cx="6539947" cy="715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Kuala Lumpur </a:t>
            </a:r>
          </a:p>
        </p:txBody>
      </p:sp>
    </p:spTree>
    <p:extLst>
      <p:ext uri="{BB962C8B-B14F-4D97-AF65-F5344CB8AC3E}">
        <p14:creationId xmlns:p14="http://schemas.microsoft.com/office/powerpoint/2010/main" val="85682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089708" y="188115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9BE148-912C-468F-8204-C0484248B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12035" y="5459894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 </a:t>
            </a:r>
          </a:p>
          <a:p>
            <a:pPr algn="just"/>
            <a:endParaRPr lang="en-MY" b="1" dirty="0"/>
          </a:p>
          <a:p>
            <a:pPr algn="just"/>
            <a:r>
              <a:rPr lang="en-MY" b="1" dirty="0"/>
              <a:t>b) Sungai Rajang, Pantai </a:t>
            </a:r>
            <a:r>
              <a:rPr lang="en-MY" b="1" dirty="0" err="1"/>
              <a:t>Penarik</a:t>
            </a:r>
            <a:r>
              <a:rPr lang="en-MY" b="1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F636663F-4051-47B1-96F4-12765A68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5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1282153"/>
            <a:ext cx="10515600" cy="400873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b="1" dirty="0"/>
              <a:t>4.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  <a:r>
              <a:rPr lang="en-MY" b="1" dirty="0" err="1"/>
              <a:t>merujuk</a:t>
            </a:r>
            <a:r>
              <a:rPr lang="en-MY" b="1" dirty="0"/>
              <a:t> </a:t>
            </a:r>
            <a:r>
              <a:rPr lang="en-MY" b="1" dirty="0" err="1"/>
              <a:t>kepada</a:t>
            </a:r>
            <a:r>
              <a:rPr lang="en-MY" b="1" dirty="0"/>
              <a:t> 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617304" y="1936254"/>
            <a:ext cx="6857999" cy="931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a) </a:t>
            </a:r>
            <a:r>
              <a:rPr lang="en-MY" b="1" dirty="0" err="1"/>
              <a:t>Bangunan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biasanya</a:t>
            </a:r>
            <a:r>
              <a:rPr lang="en-MY" b="1" dirty="0"/>
              <a:t> </a:t>
            </a:r>
            <a:r>
              <a:rPr lang="en-MY" b="1" dirty="0" err="1"/>
              <a:t>dibina</a:t>
            </a:r>
            <a:r>
              <a:rPr lang="en-MY" b="1" dirty="0"/>
              <a:t> </a:t>
            </a:r>
            <a:r>
              <a:rPr lang="en-MY" b="1" dirty="0" err="1"/>
              <a:t>selari</a:t>
            </a:r>
            <a:r>
              <a:rPr lang="en-MY" b="1" dirty="0"/>
              <a:t> di </a:t>
            </a:r>
            <a:r>
              <a:rPr lang="en-MY" b="1" dirty="0" err="1"/>
              <a:t>sepanjang</a:t>
            </a:r>
            <a:r>
              <a:rPr lang="en-MY" b="1" dirty="0">
                <a:hlinkClick r:id="" action="ppaction://macro?name=SlideLayout14.Incorrect"/>
              </a:rPr>
              <a:t> </a:t>
            </a:r>
            <a:r>
              <a:rPr lang="en-MY" b="1" dirty="0" err="1"/>
              <a:t>sungai</a:t>
            </a:r>
            <a:r>
              <a:rPr lang="en-MY" b="1" dirty="0"/>
              <a:t>, </a:t>
            </a:r>
            <a:r>
              <a:rPr lang="en-MY" b="1" dirty="0" err="1"/>
              <a:t>parit</a:t>
            </a:r>
            <a:r>
              <a:rPr lang="en-MY" b="1" dirty="0"/>
              <a:t>, </a:t>
            </a:r>
            <a:r>
              <a:rPr lang="en-MY" b="1" dirty="0" err="1"/>
              <a:t>tali</a:t>
            </a:r>
            <a:r>
              <a:rPr lang="en-MY" b="1" dirty="0"/>
              <a:t> air, </a:t>
            </a:r>
            <a:r>
              <a:rPr lang="en-MY" b="1" dirty="0" err="1"/>
              <a:t>pinggir</a:t>
            </a:r>
            <a:r>
              <a:rPr lang="en-MY" b="1" dirty="0"/>
              <a:t> </a:t>
            </a:r>
            <a:r>
              <a:rPr lang="en-MY" b="1" dirty="0" err="1"/>
              <a:t>pantai</a:t>
            </a:r>
            <a:r>
              <a:rPr lang="en-MY" b="1" dirty="0"/>
              <a:t>,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 dan </a:t>
            </a:r>
            <a:r>
              <a:rPr lang="en-MY" b="1" dirty="0" err="1"/>
              <a:t>landasan</a:t>
            </a:r>
            <a:r>
              <a:rPr lang="en-MY" b="1" dirty="0"/>
              <a:t> </a:t>
            </a:r>
            <a:r>
              <a:rPr lang="en-MY" b="1" dirty="0" err="1"/>
              <a:t>kereta</a:t>
            </a:r>
            <a:r>
              <a:rPr lang="en-MY" b="1" dirty="0"/>
              <a:t> </a:t>
            </a:r>
            <a:r>
              <a:rPr lang="en-MY" b="1" dirty="0" err="1"/>
              <a:t>api</a:t>
            </a:r>
            <a:r>
              <a:rPr lang="en-MY" b="1" dirty="0"/>
              <a:t>.</a:t>
            </a:r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617304" y="3095678"/>
            <a:ext cx="6857999" cy="8947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b) </a:t>
            </a:r>
            <a:r>
              <a:rPr lang="en-MY" b="1" dirty="0" err="1"/>
              <a:t>Petempatan</a:t>
            </a:r>
            <a:r>
              <a:rPr lang="en-MY" b="1" dirty="0"/>
              <a:t> yang </a:t>
            </a:r>
            <a:r>
              <a:rPr lang="en-MY" b="1" dirty="0" err="1"/>
              <a:t>tertumpu</a:t>
            </a:r>
            <a:r>
              <a:rPr lang="en-MY" b="1" dirty="0"/>
              <a:t> di </a:t>
            </a:r>
            <a:r>
              <a:rPr lang="en-MY" b="1" dirty="0" err="1"/>
              <a:t>sesuatu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 </a:t>
            </a:r>
            <a:r>
              <a:rPr lang="en-MY" b="1" dirty="0" err="1"/>
              <a:t>seperti</a:t>
            </a:r>
            <a:r>
              <a:rPr lang="en-MY" b="1" dirty="0"/>
              <a:t> </a:t>
            </a:r>
            <a:r>
              <a:rPr lang="en-MY" b="1" dirty="0" err="1"/>
              <a:t>persimpangan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 yang </a:t>
            </a:r>
            <a:r>
              <a:rPr lang="en-MY" b="1" dirty="0" err="1"/>
              <a:t>mempunyai</a:t>
            </a:r>
            <a:r>
              <a:rPr lang="en-MY" b="1" dirty="0"/>
              <a:t> pasar, </a:t>
            </a:r>
            <a:r>
              <a:rPr lang="en-MY" b="1" dirty="0" err="1"/>
              <a:t>kedai</a:t>
            </a:r>
            <a:r>
              <a:rPr lang="en-MY" b="1" dirty="0"/>
              <a:t>, </a:t>
            </a:r>
            <a:r>
              <a:rPr lang="en-MY" b="1" dirty="0" err="1"/>
              <a:t>sekolah</a:t>
            </a:r>
            <a:r>
              <a:rPr lang="en-MY" b="1" dirty="0"/>
              <a:t> dan </a:t>
            </a:r>
            <a:r>
              <a:rPr lang="en-MY" b="1" dirty="0" err="1"/>
              <a:t>tempat</a:t>
            </a:r>
            <a:r>
              <a:rPr lang="en-MY" b="1" dirty="0"/>
              <a:t> </a:t>
            </a:r>
            <a:r>
              <a:rPr lang="en-MY" b="1" dirty="0" err="1"/>
              <a:t>ibadat</a:t>
            </a:r>
            <a:r>
              <a:rPr lang="en-MY" b="1" dirty="0"/>
              <a:t>.</a:t>
            </a:r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617304" y="4218448"/>
            <a:ext cx="6857999" cy="1008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c) </a:t>
            </a:r>
            <a:r>
              <a:rPr lang="en-MY" b="1" dirty="0" err="1"/>
              <a:t>Petempatan</a:t>
            </a:r>
            <a:r>
              <a:rPr lang="en-MY" b="1" dirty="0"/>
              <a:t> yang </a:t>
            </a:r>
            <a:r>
              <a:rPr lang="en-MY" b="1" dirty="0" err="1"/>
              <a:t>terdapat</a:t>
            </a:r>
            <a:r>
              <a:rPr lang="en-MY" b="1" dirty="0"/>
              <a:t> di </a:t>
            </a:r>
            <a:r>
              <a:rPr lang="en-MY" b="1" dirty="0" err="1"/>
              <a:t>simpang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,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kereta</a:t>
            </a:r>
            <a:r>
              <a:rPr lang="en-MY" b="1" dirty="0"/>
              <a:t> </a:t>
            </a:r>
            <a:r>
              <a:rPr lang="en-MY" b="1" dirty="0" err="1"/>
              <a:t>api</a:t>
            </a:r>
            <a:r>
              <a:rPr lang="en-MY" b="1" dirty="0"/>
              <a:t>, </a:t>
            </a:r>
            <a:r>
              <a:rPr lang="en-MY" b="1" dirty="0" err="1"/>
              <a:t>muara</a:t>
            </a:r>
            <a:r>
              <a:rPr lang="en-MY" b="1" dirty="0"/>
              <a:t> </a:t>
            </a:r>
            <a:r>
              <a:rPr lang="en-MY" b="1" dirty="0" err="1"/>
              <a:t>sungai</a:t>
            </a:r>
            <a:r>
              <a:rPr lang="en-MY" b="1" dirty="0"/>
              <a:t> </a:t>
            </a:r>
            <a:r>
              <a:rPr lang="en-MY" b="1" dirty="0" err="1"/>
              <a:t>serta</a:t>
            </a:r>
            <a:r>
              <a:rPr lang="en-MY" b="1" dirty="0"/>
              <a:t> di </a:t>
            </a:r>
            <a:r>
              <a:rPr lang="en-MY" b="1" dirty="0" err="1"/>
              <a:t>ladang</a:t>
            </a:r>
            <a:r>
              <a:rPr lang="en-MY" b="1" dirty="0"/>
              <a:t> </a:t>
            </a:r>
            <a:r>
              <a:rPr lang="en-MY" b="1" dirty="0" err="1"/>
              <a:t>getah</a:t>
            </a:r>
            <a:r>
              <a:rPr lang="en-MY" b="1" dirty="0"/>
              <a:t> dan </a:t>
            </a:r>
            <a:r>
              <a:rPr lang="en-MY" b="1" dirty="0" err="1"/>
              <a:t>ladang</a:t>
            </a:r>
            <a:r>
              <a:rPr lang="en-MY" b="1" dirty="0"/>
              <a:t> </a:t>
            </a:r>
            <a:r>
              <a:rPr lang="en-MY" b="1" dirty="0" err="1"/>
              <a:t>kelapa</a:t>
            </a:r>
            <a:r>
              <a:rPr lang="en-MY" b="1" dirty="0"/>
              <a:t> </a:t>
            </a:r>
            <a:r>
              <a:rPr lang="en-MY" b="1" dirty="0" err="1"/>
              <a:t>sawit</a:t>
            </a:r>
            <a:r>
              <a:rPr lang="en-MY" b="1" dirty="0">
                <a:hlinkClick r:id="" action="ppaction://macro?name=SlideLayout14.Incorrect"/>
              </a:rPr>
              <a:t>.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617304" y="5455342"/>
            <a:ext cx="6857998" cy="8947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d) </a:t>
            </a:r>
            <a:r>
              <a:rPr lang="en-MY" b="1" dirty="0" err="1"/>
              <a:t>Rumah</a:t>
            </a:r>
            <a:r>
              <a:rPr lang="en-MY" b="1" dirty="0"/>
              <a:t> dan </a:t>
            </a:r>
            <a:r>
              <a:rPr lang="en-MY" b="1" dirty="0" err="1"/>
              <a:t>bangunan</a:t>
            </a:r>
            <a:r>
              <a:rPr lang="en-MY" b="1" dirty="0"/>
              <a:t> </a:t>
            </a:r>
            <a:r>
              <a:rPr lang="en-MY" b="1" dirty="0" err="1"/>
              <a:t>dibina</a:t>
            </a:r>
            <a:r>
              <a:rPr lang="en-MY" b="1" dirty="0"/>
              <a:t> </a:t>
            </a:r>
            <a:r>
              <a:rPr lang="en-MY" b="1" dirty="0" err="1"/>
              <a:t>rapat</a:t>
            </a:r>
            <a:r>
              <a:rPr lang="en-MY" b="1" dirty="0"/>
              <a:t> </a:t>
            </a:r>
            <a:r>
              <a:rPr lang="en-MY" b="1" dirty="0" err="1"/>
              <a:t>antara</a:t>
            </a:r>
            <a:r>
              <a:rPr lang="en-MY" b="1" dirty="0"/>
              <a:t> </a:t>
            </a:r>
            <a:r>
              <a:rPr lang="en-MY" b="1" dirty="0" err="1"/>
              <a:t>satu</a:t>
            </a:r>
            <a:r>
              <a:rPr lang="en-MY" b="1" dirty="0"/>
              <a:t> </a:t>
            </a:r>
            <a:r>
              <a:rPr lang="en-MY" b="1" dirty="0" err="1"/>
              <a:t>sama</a:t>
            </a:r>
            <a:r>
              <a:rPr lang="en-MY" b="1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216229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089709" y="188115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390C58-4A8A-4DAB-804B-7091F1A49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12035" y="5194852"/>
            <a:ext cx="5883965" cy="15372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r>
              <a:rPr lang="en-MY" dirty="0"/>
              <a:t> </a:t>
            </a:r>
          </a:p>
          <a:p>
            <a:pPr algn="just"/>
            <a:r>
              <a:rPr lang="en-MY" b="1" dirty="0"/>
              <a:t>b) </a:t>
            </a:r>
            <a:r>
              <a:rPr lang="en-MY" b="1" dirty="0" err="1"/>
              <a:t>Petempatan</a:t>
            </a:r>
            <a:r>
              <a:rPr lang="en-MY" b="1" dirty="0"/>
              <a:t> yang </a:t>
            </a:r>
            <a:r>
              <a:rPr lang="en-MY" b="1" dirty="0" err="1"/>
              <a:t>tertumpu</a:t>
            </a:r>
            <a:r>
              <a:rPr lang="en-MY" b="1" dirty="0"/>
              <a:t> di </a:t>
            </a:r>
            <a:r>
              <a:rPr lang="en-MY" b="1" dirty="0" err="1"/>
              <a:t>sesuatu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 </a:t>
            </a:r>
            <a:r>
              <a:rPr lang="en-MY" b="1" dirty="0" err="1"/>
              <a:t>seperti</a:t>
            </a:r>
            <a:r>
              <a:rPr lang="en-MY" b="1" dirty="0"/>
              <a:t> </a:t>
            </a:r>
            <a:r>
              <a:rPr lang="en-MY" b="1" dirty="0" err="1"/>
              <a:t>persimpangan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 yang </a:t>
            </a:r>
            <a:r>
              <a:rPr lang="en-MY" b="1" dirty="0" err="1"/>
              <a:t>mempunyai</a:t>
            </a:r>
            <a:r>
              <a:rPr lang="en-MY" b="1" dirty="0"/>
              <a:t> pasar, </a:t>
            </a:r>
            <a:r>
              <a:rPr lang="en-MY" b="1" dirty="0" err="1"/>
              <a:t>kedai</a:t>
            </a:r>
            <a:r>
              <a:rPr lang="en-MY" b="1" dirty="0"/>
              <a:t>, </a:t>
            </a:r>
            <a:r>
              <a:rPr lang="en-MY" b="1" dirty="0" err="1"/>
              <a:t>sekolah</a:t>
            </a:r>
            <a:r>
              <a:rPr lang="en-MY" b="1" dirty="0"/>
              <a:t> dan </a:t>
            </a:r>
            <a:r>
              <a:rPr lang="en-MY" b="1" dirty="0" err="1"/>
              <a:t>tempat</a:t>
            </a:r>
            <a:r>
              <a:rPr lang="en-MY" b="1" dirty="0"/>
              <a:t> </a:t>
            </a:r>
            <a:r>
              <a:rPr lang="en-MY" b="1" dirty="0" err="1"/>
              <a:t>ibadat</a:t>
            </a:r>
            <a:r>
              <a:rPr lang="en-MY" b="1" dirty="0"/>
              <a:t>.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83B574F5-116B-4029-A018-BD189055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64"/>
            <a:ext cx="10515600" cy="2425987"/>
          </a:xfrm>
        </p:spPr>
        <p:txBody>
          <a:bodyPr>
            <a:normAutofit/>
          </a:bodyPr>
          <a:lstStyle/>
          <a:p>
            <a:pPr algn="ctr"/>
            <a:r>
              <a:rPr lang="en-MY" sz="3800" b="1" dirty="0"/>
              <a:t>5. </a:t>
            </a:r>
            <a:r>
              <a:rPr lang="en-MY" sz="3800" b="1" dirty="0" err="1"/>
              <a:t>Apakah</a:t>
            </a:r>
            <a:r>
              <a:rPr lang="en-MY" sz="3800" b="1" dirty="0"/>
              <a:t> </a:t>
            </a:r>
            <a:r>
              <a:rPr lang="en-MY" sz="3800" b="1" dirty="0" err="1"/>
              <a:t>jenis</a:t>
            </a:r>
            <a:r>
              <a:rPr lang="en-MY" sz="3800" b="1" dirty="0"/>
              <a:t> </a:t>
            </a:r>
            <a:r>
              <a:rPr lang="en-MY" sz="3800" b="1" dirty="0" err="1"/>
              <a:t>pola</a:t>
            </a:r>
            <a:r>
              <a:rPr lang="en-MY" sz="3800" b="1" dirty="0"/>
              <a:t> </a:t>
            </a:r>
            <a:r>
              <a:rPr lang="en-MY" sz="3800" b="1" dirty="0" err="1"/>
              <a:t>petempatan</a:t>
            </a:r>
            <a:r>
              <a:rPr lang="en-MY" sz="3800" b="1" dirty="0"/>
              <a:t> yang </a:t>
            </a:r>
            <a:r>
              <a:rPr lang="en-MY" sz="3800" b="1" dirty="0" err="1"/>
              <a:t>ditunjukkan</a:t>
            </a:r>
            <a:r>
              <a:rPr lang="en-MY" sz="3800" b="1" dirty="0"/>
              <a:t> di </a:t>
            </a:r>
            <a:r>
              <a:rPr lang="en-MY" sz="3800" b="1" dirty="0" err="1"/>
              <a:t>dalam</a:t>
            </a:r>
            <a:r>
              <a:rPr lang="en-MY" sz="3800" b="1" dirty="0"/>
              <a:t> peta 1?</a:t>
            </a:r>
            <a:br>
              <a:rPr lang="en-MY" sz="3800" b="1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895596" y="3333440"/>
            <a:ext cx="6400801" cy="715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895598" y="4226372"/>
            <a:ext cx="6400799" cy="715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6" name="Rectangle 5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895597" y="5114487"/>
            <a:ext cx="6400801" cy="715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895596" y="6002602"/>
            <a:ext cx="6400801" cy="715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772F6E-5D5D-4387-8B9A-85A9944CB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521" y="1338469"/>
            <a:ext cx="4931764" cy="1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3969026" y="1749056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9F595A-2691-40DC-9583-948EE28E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25287" y="5348787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8A72EC9E-6ABD-431F-9840-1E0B6596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6" y="476852"/>
            <a:ext cx="10515600" cy="1800640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sz="4200" b="1" dirty="0"/>
              <a:t>6. </a:t>
            </a:r>
            <a:r>
              <a:rPr lang="en-MY" sz="4200" b="1" dirty="0" err="1"/>
              <a:t>Petempatan</a:t>
            </a:r>
            <a:r>
              <a:rPr lang="en-MY" sz="4200" b="1" dirty="0"/>
              <a:t> linear juga </a:t>
            </a:r>
            <a:r>
              <a:rPr lang="en-MY" sz="4200" b="1" dirty="0" err="1"/>
              <a:t>merujuk</a:t>
            </a:r>
            <a:r>
              <a:rPr lang="en-MY" sz="4200" b="1" dirty="0"/>
              <a:t> </a:t>
            </a:r>
            <a:r>
              <a:rPr lang="en-MY" sz="4200" b="1" dirty="0" err="1"/>
              <a:t>kepada</a:t>
            </a:r>
            <a:r>
              <a:rPr lang="en-MY" sz="4200" b="1" dirty="0"/>
              <a:t> </a:t>
            </a:r>
            <a:br>
              <a:rPr lang="en-MY" sz="4200" b="1" dirty="0"/>
            </a:br>
            <a:r>
              <a:rPr lang="en-MY" sz="4200" b="1" dirty="0"/>
              <a:t/>
            </a:r>
            <a:br>
              <a:rPr lang="en-MY" sz="4200" b="1" dirty="0"/>
            </a:br>
            <a:endParaRPr lang="en-MY" sz="4200" b="1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915477" y="2199548"/>
            <a:ext cx="6400800" cy="715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915477" y="3119211"/>
            <a:ext cx="6400799" cy="715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endParaRPr lang="en-MY" b="1" dirty="0"/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895598" y="4079009"/>
            <a:ext cx="6400799" cy="715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7" name="Rectangle 6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895598" y="5038807"/>
            <a:ext cx="6400799" cy="715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11131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651802" y="4157002"/>
            <a:ext cx="3610708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oadway" panose="04040905080B02020502" pitchFamily="82" charset="0"/>
              </a:rPr>
              <a:t>KUIZ INTERAKTIF </a:t>
            </a:r>
          </a:p>
        </p:txBody>
      </p:sp>
      <p:sp>
        <p:nvSpPr>
          <p:cNvPr id="5" name="Rectangle 4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4790049" y="4157002"/>
            <a:ext cx="3610708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oadway" panose="04040905080B02020502" pitchFamily="82" charset="0"/>
              </a:rPr>
              <a:t>DRAG AND DROP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8782" y="433653"/>
            <a:ext cx="706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b="1" dirty="0">
                <a:solidFill>
                  <a:schemeClr val="accent6"/>
                </a:solidFill>
                <a:latin typeface="Gabriola" pitchFamily="82" charset="0"/>
              </a:rPr>
              <a:t>PILIH PERMAINAN UNTUK MULA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27" y="1892231"/>
            <a:ext cx="4762500" cy="2057400"/>
          </a:xfrm>
          <a:prstGeom prst="rect">
            <a:avLst/>
          </a:prstGeom>
        </p:spPr>
      </p:pic>
      <p:sp>
        <p:nvSpPr>
          <p:cNvPr id="10" name="Rectangle 9">
            <a:hlinkClick r:id="rId6" action="ppaction://hlinksldjump">
              <a:snd r:embed="rId3" name="click.wav"/>
            </a:hlinkClick>
          </p:cNvPr>
          <p:cNvSpPr/>
          <p:nvPr/>
        </p:nvSpPr>
        <p:spPr>
          <a:xfrm>
            <a:off x="8764172" y="4157002"/>
            <a:ext cx="3164592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oadway" panose="04040905080B02020502" pitchFamily="82" charset="0"/>
              </a:rPr>
              <a:t>TEKA SILANG KATA </a:t>
            </a:r>
          </a:p>
        </p:txBody>
      </p:sp>
    </p:spTree>
    <p:extLst>
      <p:ext uri="{BB962C8B-B14F-4D97-AF65-F5344CB8AC3E}">
        <p14:creationId xmlns:p14="http://schemas.microsoft.com/office/powerpoint/2010/main" val="1184949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3969026" y="188115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A64525-B804-4D99-8133-188A7077E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25287" y="5348787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20E89CC7-8B0D-45CF-9293-CCA61233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14"/>
            <a:ext cx="10515600" cy="2425987"/>
          </a:xfrm>
        </p:spPr>
        <p:txBody>
          <a:bodyPr>
            <a:normAutofit fontScale="90000"/>
          </a:bodyPr>
          <a:lstStyle/>
          <a:p>
            <a:pPr algn="ctr"/>
            <a:r>
              <a:rPr lang="en-MY" sz="3800" b="1" dirty="0"/>
              <a:t/>
            </a:r>
            <a:br>
              <a:rPr lang="en-MY" sz="3800" b="1" dirty="0"/>
            </a:br>
            <a:r>
              <a:rPr lang="en-MY" sz="3800" b="1" dirty="0"/>
              <a:t>7. </a:t>
            </a:r>
            <a:r>
              <a:rPr lang="en-MY" sz="3800" b="1" dirty="0" err="1"/>
              <a:t>Apakah</a:t>
            </a:r>
            <a:r>
              <a:rPr lang="en-MY" sz="3800" b="1" dirty="0"/>
              <a:t> </a:t>
            </a:r>
            <a:r>
              <a:rPr lang="en-MY" sz="3800" b="1" dirty="0" err="1"/>
              <a:t>jenis</a:t>
            </a:r>
            <a:r>
              <a:rPr lang="en-MY" sz="3800" b="1" dirty="0"/>
              <a:t> </a:t>
            </a:r>
            <a:r>
              <a:rPr lang="en-MY" sz="3800" b="1" dirty="0" err="1"/>
              <a:t>pola</a:t>
            </a:r>
            <a:r>
              <a:rPr lang="en-MY" sz="3800" b="1" dirty="0"/>
              <a:t> </a:t>
            </a:r>
            <a:r>
              <a:rPr lang="en-MY" sz="3800" b="1" dirty="0" err="1"/>
              <a:t>petempatan</a:t>
            </a:r>
            <a:r>
              <a:rPr lang="en-MY" sz="3800" b="1" dirty="0"/>
              <a:t> yang </a:t>
            </a:r>
            <a:r>
              <a:rPr lang="en-MY" sz="3800" b="1" dirty="0" err="1"/>
              <a:t>ditunjukkan</a:t>
            </a:r>
            <a:r>
              <a:rPr lang="en-MY" sz="3800" b="1" dirty="0"/>
              <a:t> di </a:t>
            </a:r>
            <a:r>
              <a:rPr lang="en-MY" sz="3800" b="1" dirty="0" err="1"/>
              <a:t>dalam</a:t>
            </a:r>
            <a:r>
              <a:rPr lang="en-MY" sz="3800" b="1" dirty="0"/>
              <a:t> peta 2?</a:t>
            </a:r>
            <a:br>
              <a:rPr lang="en-MY" sz="3800" b="1" dirty="0"/>
            </a:br>
            <a:r>
              <a:rPr lang="en-MY" sz="3800" b="1" dirty="0"/>
              <a:t/>
            </a:r>
            <a:br>
              <a:rPr lang="en-MY" sz="3800" b="1" dirty="0"/>
            </a:br>
            <a:endParaRPr lang="en-MY" sz="3800" b="1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796206" y="3592682"/>
            <a:ext cx="6400800" cy="715618"/>
          </a:xfrm>
          <a:prstGeom prst="rect">
            <a:avLst/>
          </a:prstGeom>
          <a:solidFill>
            <a:srgbClr val="EBB93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796207" y="4412166"/>
            <a:ext cx="6400799" cy="715618"/>
          </a:xfrm>
          <a:prstGeom prst="rect">
            <a:avLst/>
          </a:prstGeom>
          <a:solidFill>
            <a:srgbClr val="EBB93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796206" y="5231650"/>
            <a:ext cx="6400799" cy="715618"/>
          </a:xfrm>
          <a:prstGeom prst="rect">
            <a:avLst/>
          </a:prstGeom>
          <a:solidFill>
            <a:srgbClr val="EBB93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796206" y="6051134"/>
            <a:ext cx="6400799" cy="715618"/>
          </a:xfrm>
          <a:prstGeom prst="rect">
            <a:avLst/>
          </a:prstGeom>
          <a:solidFill>
            <a:srgbClr val="EBB93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687DDF-208F-4CC9-9EDE-AE0813C8337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41" y="1595775"/>
            <a:ext cx="4751882" cy="1830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7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04699" y="1734065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FA13C0-4EF5-4A24-AC0F-C7B528308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38539" y="5348787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b="1" dirty="0"/>
          </a:p>
          <a:p>
            <a:pPr algn="just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28D3C025-4AE0-4BA5-8CFE-F9FEF87D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9882"/>
            <a:ext cx="10515600" cy="2372967"/>
          </a:xfrm>
        </p:spPr>
        <p:txBody>
          <a:bodyPr>
            <a:normAutofit/>
          </a:bodyPr>
          <a:lstStyle/>
          <a:p>
            <a:pPr algn="ctr"/>
            <a:r>
              <a:rPr lang="en-MY" b="1" dirty="0"/>
              <a:t>8. </a:t>
            </a:r>
            <a:r>
              <a:rPr lang="en-MY" b="1" dirty="0" err="1"/>
              <a:t>Apakah</a:t>
            </a:r>
            <a:r>
              <a:rPr lang="en-MY" b="1" dirty="0"/>
              <a:t> </a:t>
            </a:r>
            <a:r>
              <a:rPr lang="en-MY" b="1" dirty="0" err="1"/>
              <a:t>jenis</a:t>
            </a:r>
            <a:r>
              <a:rPr lang="en-MY" b="1" dirty="0"/>
              <a:t> </a:t>
            </a:r>
            <a:r>
              <a:rPr lang="en-MY" b="1" dirty="0" err="1"/>
              <a:t>pola</a:t>
            </a:r>
            <a:r>
              <a:rPr lang="en-MY" b="1" dirty="0"/>
              <a:t> </a:t>
            </a:r>
            <a:r>
              <a:rPr lang="en-MY" b="1" dirty="0" err="1"/>
              <a:t>petempatan</a:t>
            </a:r>
            <a:r>
              <a:rPr lang="en-MY" b="1" dirty="0"/>
              <a:t> di </a:t>
            </a:r>
            <a:r>
              <a:rPr lang="en-MY" b="1" dirty="0" err="1"/>
              <a:t>kedua-dua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berikut</a:t>
            </a:r>
            <a:r>
              <a:rPr lang="en-MY" b="1" dirty="0"/>
              <a:t>?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applaus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895600" y="2627519"/>
            <a:ext cx="6400800" cy="715618"/>
          </a:xfrm>
          <a:prstGeom prst="rect">
            <a:avLst/>
          </a:prstGeom>
          <a:solidFill>
            <a:srgbClr val="DA7C4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875723" y="3556479"/>
            <a:ext cx="6400799" cy="715618"/>
          </a:xfrm>
          <a:prstGeom prst="rect">
            <a:avLst/>
          </a:prstGeom>
          <a:solidFill>
            <a:srgbClr val="DA7C4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endParaRPr lang="en-MY" b="1" dirty="0"/>
          </a:p>
        </p:txBody>
      </p:sp>
      <p:sp>
        <p:nvSpPr>
          <p:cNvPr id="6" name="Rectangle 5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875722" y="4506044"/>
            <a:ext cx="6400799" cy="715618"/>
          </a:xfrm>
          <a:prstGeom prst="rect">
            <a:avLst/>
          </a:prstGeom>
          <a:solidFill>
            <a:srgbClr val="DA7C4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7" name="Rectangle 6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895601" y="5455609"/>
            <a:ext cx="6400799" cy="715618"/>
          </a:xfrm>
          <a:prstGeom prst="rect">
            <a:avLst/>
          </a:prstGeom>
          <a:solidFill>
            <a:srgbClr val="DA7C4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678980B-03D1-43A2-8C17-AEBED28FD3F5}"/>
              </a:ext>
            </a:extLst>
          </p:cNvPr>
          <p:cNvSpPr/>
          <p:nvPr/>
        </p:nvSpPr>
        <p:spPr>
          <a:xfrm>
            <a:off x="4028661" y="1299133"/>
            <a:ext cx="4440782" cy="10713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  <a:p>
            <a:pPr algn="ctr"/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MY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Felda</a:t>
            </a:r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Air </a:t>
            </a:r>
            <a:r>
              <a:rPr lang="en-MY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Tawar</a:t>
            </a:r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(Johor)</a:t>
            </a:r>
          </a:p>
          <a:p>
            <a:pPr algn="ctr"/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MY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Felda</a:t>
            </a:r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MY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Trolak</a:t>
            </a:r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(Perak)</a:t>
            </a:r>
          </a:p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74918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3969026" y="188115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C0DBD4-243E-4012-B91C-1AB2215F6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25287" y="5348787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b="1" dirty="0"/>
          </a:p>
          <a:p>
            <a:pPr algn="just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567C5DF0-02CE-4ABA-9A22-FBD6DFC4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1800640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sz="4200" b="1" dirty="0"/>
              <a:t>9. </a:t>
            </a:r>
            <a:r>
              <a:rPr lang="en-MY" sz="4200" b="1" dirty="0" err="1"/>
              <a:t>Pernyataan</a:t>
            </a:r>
            <a:r>
              <a:rPr lang="en-MY" sz="4200" b="1" dirty="0"/>
              <a:t> di </a:t>
            </a:r>
            <a:r>
              <a:rPr lang="en-MY" sz="4200" b="1" dirty="0" err="1"/>
              <a:t>bawah</a:t>
            </a:r>
            <a:r>
              <a:rPr lang="en-MY" sz="4200" b="1" dirty="0"/>
              <a:t> </a:t>
            </a:r>
            <a:r>
              <a:rPr lang="en-MY" sz="4200" b="1" dirty="0" err="1"/>
              <a:t>menunjukkan</a:t>
            </a:r>
            <a:r>
              <a:rPr lang="en-MY" sz="4200" b="1" dirty="0"/>
              <a:t> </a:t>
            </a:r>
            <a:r>
              <a:rPr lang="en-MY" sz="4200" b="1" dirty="0" err="1"/>
              <a:t>ciri-ciri</a:t>
            </a:r>
            <a:r>
              <a:rPr lang="en-MY" sz="4200" b="1" dirty="0"/>
              <a:t> </a:t>
            </a:r>
            <a:r>
              <a:rPr lang="en-MY" sz="4200" b="1" dirty="0" err="1"/>
              <a:t>pola</a:t>
            </a:r>
            <a:r>
              <a:rPr lang="en-MY" sz="4200" b="1" dirty="0"/>
              <a:t> </a:t>
            </a:r>
            <a:r>
              <a:rPr lang="en-MY" sz="4200" b="1" dirty="0" err="1"/>
              <a:t>petempatan</a:t>
            </a:r>
            <a:r>
              <a:rPr lang="en-MY" sz="4200" b="1" dirty="0"/>
              <a:t> </a:t>
            </a:r>
            <a:r>
              <a:rPr lang="en-MY" sz="4200" b="1" dirty="0" err="1"/>
              <a:t>berkelompok</a:t>
            </a:r>
            <a:r>
              <a:rPr lang="en-MY" sz="4200" b="1" dirty="0"/>
              <a:t> KECUALI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885383" y="1999423"/>
            <a:ext cx="6400800" cy="715618"/>
          </a:xfrm>
          <a:prstGeom prst="rect">
            <a:avLst/>
          </a:prstGeom>
          <a:solidFill>
            <a:srgbClr val="7DB5BD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</a:t>
            </a:r>
            <a:r>
              <a:rPr lang="en-MY" b="1" dirty="0" err="1"/>
              <a:t>Susun</a:t>
            </a:r>
            <a:r>
              <a:rPr lang="en-MY" b="1" dirty="0"/>
              <a:t> </a:t>
            </a:r>
            <a:r>
              <a:rPr lang="en-MY" b="1" dirty="0" err="1"/>
              <a:t>atur</a:t>
            </a:r>
            <a:r>
              <a:rPr lang="en-MY" b="1" dirty="0"/>
              <a:t>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adalah</a:t>
            </a:r>
            <a:r>
              <a:rPr lang="en-MY" b="1" dirty="0"/>
              <a:t> </a:t>
            </a:r>
            <a:r>
              <a:rPr lang="en-MY" b="1" dirty="0" err="1"/>
              <a:t>secara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r>
              <a:rPr lang="en-MY" b="1" dirty="0"/>
              <a:t>.</a:t>
            </a:r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885385" y="3071191"/>
            <a:ext cx="6400799" cy="715618"/>
          </a:xfrm>
          <a:prstGeom prst="rect">
            <a:avLst/>
          </a:prstGeom>
          <a:solidFill>
            <a:srgbClr val="7DB5BD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dibina</a:t>
            </a:r>
            <a:r>
              <a:rPr lang="en-MY" b="1" dirty="0"/>
              <a:t> di </a:t>
            </a:r>
            <a:r>
              <a:rPr lang="en-MY" b="1" dirty="0" err="1"/>
              <a:t>sepanjang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.</a:t>
            </a:r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885383" y="4142959"/>
            <a:ext cx="6400799" cy="715618"/>
          </a:xfrm>
          <a:prstGeom prst="rect">
            <a:avLst/>
          </a:prstGeom>
          <a:solidFill>
            <a:srgbClr val="7DB5BD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c) </a:t>
            </a:r>
            <a:r>
              <a:rPr lang="en-MY" b="1" dirty="0" err="1"/>
              <a:t>Susun</a:t>
            </a:r>
            <a:r>
              <a:rPr lang="en-MY" b="1" dirty="0"/>
              <a:t> </a:t>
            </a:r>
            <a:r>
              <a:rPr lang="en-MY" b="1" dirty="0" err="1"/>
              <a:t>atur</a:t>
            </a:r>
            <a:r>
              <a:rPr lang="en-MY" b="1" dirty="0"/>
              <a:t>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adalah</a:t>
            </a:r>
            <a:r>
              <a:rPr lang="en-MY" b="1" dirty="0"/>
              <a:t> </a:t>
            </a:r>
            <a:r>
              <a:rPr lang="en-MY" b="1" dirty="0" err="1"/>
              <a:t>rapat</a:t>
            </a:r>
            <a:r>
              <a:rPr lang="en-MY" b="1" dirty="0"/>
              <a:t> </a:t>
            </a: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satu</a:t>
            </a:r>
            <a:r>
              <a:rPr lang="en-MY" b="1" dirty="0"/>
              <a:t> </a:t>
            </a:r>
            <a:r>
              <a:rPr lang="en-MY" b="1" dirty="0" err="1"/>
              <a:t>kelompok</a:t>
            </a:r>
            <a:r>
              <a:rPr lang="en-MY" b="1" dirty="0"/>
              <a:t> yang </a:t>
            </a:r>
            <a:r>
              <a:rPr lang="en-MY" b="1" dirty="0" err="1"/>
              <a:t>terancang</a:t>
            </a:r>
            <a:r>
              <a:rPr lang="en-MY" b="1" dirty="0"/>
              <a:t>.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885382" y="5214727"/>
            <a:ext cx="6400799" cy="715618"/>
          </a:xfrm>
          <a:prstGeom prst="rect">
            <a:avLst/>
          </a:prstGeom>
          <a:solidFill>
            <a:srgbClr val="7DB5BD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ini</a:t>
            </a:r>
            <a:r>
              <a:rPr lang="en-MY" b="1" dirty="0"/>
              <a:t> </a:t>
            </a:r>
            <a:r>
              <a:rPr lang="en-MY" b="1" dirty="0" err="1"/>
              <a:t>nampak</a:t>
            </a:r>
            <a:r>
              <a:rPr lang="en-MY" b="1" dirty="0"/>
              <a:t> </a:t>
            </a:r>
            <a:r>
              <a:rPr lang="en-MY" b="1" dirty="0" err="1"/>
              <a:t>ketara</a:t>
            </a:r>
            <a:r>
              <a:rPr lang="en-MY" b="1" dirty="0"/>
              <a:t> di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Felda</a:t>
            </a:r>
            <a:r>
              <a:rPr lang="en-MY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593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3969026" y="1879465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1A852B-6821-40C3-AF31-9A775CFC1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72A07-3C36-44AF-98D0-C25B6FA5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385" y="617722"/>
            <a:ext cx="9144000" cy="1424698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MY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pola</a:t>
            </a:r>
            <a:r>
              <a:rPr lang="en-MY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petempatan</a:t>
            </a:r>
            <a:r>
              <a:rPr lang="en-MY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098" name="Picture 2" descr="Start, Start Black Button, Button, Web, Internet, Black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="" xmlns:a16="http://schemas.microsoft.com/office/drawing/2014/main" id="{4B96CE6F-9628-474B-A9B3-7F613946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50" y="2484438"/>
            <a:ext cx="4386471" cy="40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32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1.48148E-6 L 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25287" y="5348786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b)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dibina</a:t>
            </a:r>
            <a:r>
              <a:rPr lang="en-MY" b="1" dirty="0"/>
              <a:t> di </a:t>
            </a:r>
            <a:r>
              <a:rPr lang="en-MY" b="1" dirty="0" err="1"/>
              <a:t>sepanjang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.</a:t>
            </a:r>
          </a:p>
          <a:p>
            <a:pPr algn="just"/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261C12B2-0824-4127-82DC-94397A1C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1" y="436489"/>
            <a:ext cx="10515600" cy="1800640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sz="4200" b="1" dirty="0"/>
              <a:t>10. “</a:t>
            </a:r>
            <a:r>
              <a:rPr lang="en-MY" sz="4200" b="1" dirty="0" err="1"/>
              <a:t>Rumah</a:t>
            </a:r>
            <a:r>
              <a:rPr lang="en-MY" sz="4200" b="1" dirty="0"/>
              <a:t> dan </a:t>
            </a:r>
            <a:r>
              <a:rPr lang="en-MY" sz="4200" b="1" dirty="0" err="1"/>
              <a:t>bangunan</a:t>
            </a:r>
            <a:r>
              <a:rPr lang="en-MY" sz="4200" b="1" dirty="0"/>
              <a:t> </a:t>
            </a:r>
            <a:r>
              <a:rPr lang="en-MY" sz="4200" b="1" dirty="0" err="1"/>
              <a:t>dibina</a:t>
            </a:r>
            <a:r>
              <a:rPr lang="en-MY" sz="4200" b="1" dirty="0"/>
              <a:t> </a:t>
            </a:r>
            <a:r>
              <a:rPr lang="en-MY" sz="4200" b="1" dirty="0" err="1"/>
              <a:t>secara</a:t>
            </a:r>
            <a:r>
              <a:rPr lang="en-MY" sz="4200" b="1" dirty="0"/>
              <a:t> </a:t>
            </a:r>
            <a:r>
              <a:rPr lang="en-MY" sz="4200" b="1" dirty="0" err="1"/>
              <a:t>berselerak</a:t>
            </a:r>
            <a:r>
              <a:rPr lang="en-MY" sz="4200" b="1" dirty="0"/>
              <a:t> dan </a:t>
            </a:r>
            <a:r>
              <a:rPr lang="en-MY" sz="4200" b="1" dirty="0" err="1"/>
              <a:t>berjauhan</a:t>
            </a:r>
            <a:r>
              <a:rPr lang="en-MY" sz="4200" b="1" dirty="0"/>
              <a:t> </a:t>
            </a:r>
            <a:r>
              <a:rPr lang="en-MY" sz="4200" b="1" dirty="0" err="1"/>
              <a:t>antara</a:t>
            </a:r>
            <a:r>
              <a:rPr lang="en-MY" sz="4200" b="1" dirty="0"/>
              <a:t> </a:t>
            </a:r>
            <a:r>
              <a:rPr lang="en-MY" sz="4200" b="1" dirty="0" err="1"/>
              <a:t>satu</a:t>
            </a:r>
            <a:r>
              <a:rPr lang="en-MY" sz="4200" b="1" dirty="0"/>
              <a:t> </a:t>
            </a:r>
            <a:r>
              <a:rPr lang="en-MY" sz="4200" b="1" dirty="0" err="1"/>
              <a:t>sama</a:t>
            </a:r>
            <a:r>
              <a:rPr lang="en-MY" sz="4200" b="1" dirty="0"/>
              <a:t> lain”</a:t>
            </a:r>
            <a:br>
              <a:rPr lang="en-MY" sz="4200" b="1" dirty="0"/>
            </a:br>
            <a:r>
              <a:rPr lang="en-MY" sz="4200" b="1" dirty="0" err="1"/>
              <a:t>Pernyataan</a:t>
            </a:r>
            <a:r>
              <a:rPr lang="en-MY" sz="4200" b="1" dirty="0"/>
              <a:t> di </a:t>
            </a:r>
            <a:r>
              <a:rPr lang="en-MY" sz="4200" b="1" dirty="0" err="1"/>
              <a:t>atas</a:t>
            </a:r>
            <a:r>
              <a:rPr lang="en-MY" sz="4200" b="1" dirty="0"/>
              <a:t> </a:t>
            </a:r>
            <a:r>
              <a:rPr lang="en-MY" sz="4200" b="1" dirty="0" err="1"/>
              <a:t>merujuk</a:t>
            </a:r>
            <a:r>
              <a:rPr lang="en-MY" sz="4200" b="1" dirty="0"/>
              <a:t> </a:t>
            </a:r>
            <a:r>
              <a:rPr lang="en-MY" sz="4200" b="1" dirty="0" err="1"/>
              <a:t>kepada</a:t>
            </a:r>
            <a:r>
              <a:rPr lang="en-MY" dirty="0"/>
              <a:t> 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895598" y="2737598"/>
            <a:ext cx="6400800" cy="715618"/>
          </a:xfrm>
          <a:prstGeom prst="rect">
            <a:avLst/>
          </a:prstGeom>
          <a:solidFill>
            <a:srgbClr val="7D8ACD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895597" y="3705971"/>
            <a:ext cx="6400799" cy="715618"/>
          </a:xfrm>
          <a:prstGeom prst="rect">
            <a:avLst/>
          </a:prstGeom>
          <a:solidFill>
            <a:srgbClr val="7D8ACD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895597" y="4674344"/>
            <a:ext cx="6400799" cy="715618"/>
          </a:xfrm>
          <a:prstGeom prst="rect">
            <a:avLst/>
          </a:prstGeom>
          <a:solidFill>
            <a:srgbClr val="7D8ACD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895597" y="5642717"/>
            <a:ext cx="6400799" cy="715618"/>
          </a:xfrm>
          <a:prstGeom prst="rect">
            <a:avLst/>
          </a:prstGeom>
          <a:solidFill>
            <a:srgbClr val="7D8ACD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3954618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089709" y="1913947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drumroll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tamat</a:t>
            </a:r>
            <a:endParaRPr lang="en-MY" sz="2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6DFE7E-C935-4E8A-8A06-F666EB608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37" y="877542"/>
            <a:ext cx="29813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drumroll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tamat</a:t>
            </a:r>
            <a:endParaRPr lang="en-MY" sz="2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25287" y="5348787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86D8817F-D226-4339-B917-5C765D55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B9F805-E3B9-4459-9CE0-5D92D4F0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1" y="1673086"/>
            <a:ext cx="609600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921AAF-2F73-498A-9084-EB6D56AE5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081" y="5137081"/>
            <a:ext cx="1720919" cy="1720919"/>
          </a:xfrm>
          <a:prstGeom prst="rect">
            <a:avLst/>
          </a:prstGeom>
        </p:spPr>
      </p:pic>
      <p:sp>
        <p:nvSpPr>
          <p:cNvPr id="6" name="Round Diagonal Corner Rectangle 5">
            <a:hlinkClick r:id="rId4" action="ppaction://hlinksldjump"/>
          </p:cNvPr>
          <p:cNvSpPr/>
          <p:nvPr/>
        </p:nvSpPr>
        <p:spPr>
          <a:xfrm>
            <a:off x="4696265" y="5652537"/>
            <a:ext cx="3460653" cy="9425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dirty="0">
                <a:latin typeface="Broadway" panose="04040905080B02020502" pitchFamily="82" charset="0"/>
              </a:rPr>
              <a:t>HALAMAN UTAMA</a:t>
            </a:r>
          </a:p>
        </p:txBody>
      </p:sp>
    </p:spTree>
    <p:extLst>
      <p:ext uri="{BB962C8B-B14F-4D97-AF65-F5344CB8AC3E}">
        <p14:creationId xmlns:p14="http://schemas.microsoft.com/office/powerpoint/2010/main" val="17241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623392" y="2780928"/>
            <a:ext cx="2496277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itannic Bold" panose="020B0903060703020204" pitchFamily="34" charset="0"/>
                <a:cs typeface="Aldhabi" panose="020B0604020202020204" pitchFamily="2" charset="-78"/>
              </a:rPr>
              <a:t>Pola </a:t>
            </a:r>
            <a:r>
              <a:rPr lang="en-MY" sz="2800" dirty="0" err="1">
                <a:latin typeface="Britannic Bold" panose="020B0903060703020204" pitchFamily="34" charset="0"/>
                <a:cs typeface="Aldhabi" panose="020B0604020202020204" pitchFamily="2" charset="-78"/>
              </a:rPr>
              <a:t>Berjajar</a:t>
            </a:r>
            <a:r>
              <a:rPr lang="en-MY" sz="2800" dirty="0">
                <a:latin typeface="Britannic Bold" panose="020B0903060703020204" pitchFamily="34" charset="0"/>
                <a:cs typeface="Aldhabi" panose="020B0604020202020204" pitchFamily="2" charset="-78"/>
              </a:rPr>
              <a:t> </a:t>
            </a:r>
          </a:p>
        </p:txBody>
      </p:sp>
      <p:sp>
        <p:nvSpPr>
          <p:cNvPr id="6" name="Oval 5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6672065" y="2620286"/>
            <a:ext cx="2856248" cy="136815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>
                <a:latin typeface="Britannic Bold" panose="020B0903060703020204" pitchFamily="34" charset="0"/>
              </a:rPr>
              <a:t>Pola </a:t>
            </a:r>
            <a:r>
              <a:rPr lang="en-MY" sz="2400" dirty="0" err="1">
                <a:latin typeface="Britannic Bold" panose="020B0903060703020204" pitchFamily="34" charset="0"/>
              </a:rPr>
              <a:t>Berkelompok</a:t>
            </a:r>
            <a:endParaRPr lang="en-MY" sz="2400" dirty="0">
              <a:latin typeface="Britannic Bold" panose="020B0903060703020204" pitchFamily="34" charset="0"/>
            </a:endParaRPr>
          </a:p>
          <a:p>
            <a:pPr algn="ctr"/>
            <a:endParaRPr lang="en-MY" dirty="0"/>
          </a:p>
        </p:txBody>
      </p:sp>
      <p:sp>
        <p:nvSpPr>
          <p:cNvPr id="7" name="Oval 6">
            <a:hlinkClick r:id="rId5" action="ppaction://hlinksldjump">
              <a:snd r:embed="rId3" name="click.wav"/>
            </a:hlinkClick>
          </p:cNvPr>
          <p:cNvSpPr/>
          <p:nvPr/>
        </p:nvSpPr>
        <p:spPr>
          <a:xfrm>
            <a:off x="3599723" y="3933056"/>
            <a:ext cx="2748068" cy="13681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itannic Bold" panose="020B0903060703020204" pitchFamily="34" charset="0"/>
              </a:rPr>
              <a:t>Pola </a:t>
            </a:r>
            <a:r>
              <a:rPr lang="en-MY" sz="2800" dirty="0" err="1">
                <a:latin typeface="Britannic Bold" panose="020B0903060703020204" pitchFamily="34" charset="0"/>
              </a:rPr>
              <a:t>Berselerak</a:t>
            </a:r>
            <a:r>
              <a:rPr lang="en-MY" sz="2800" dirty="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8" name="Oval 7">
            <a:hlinkClick r:id="rId6" action="ppaction://hlinksldjump">
              <a:snd r:embed="rId3" name="click.wav"/>
            </a:hlinkClick>
          </p:cNvPr>
          <p:cNvSpPr/>
          <p:nvPr/>
        </p:nvSpPr>
        <p:spPr>
          <a:xfrm>
            <a:off x="9168342" y="3933056"/>
            <a:ext cx="27480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itannic Bold" panose="020B0903060703020204" pitchFamily="34" charset="0"/>
              </a:rPr>
              <a:t>Pola </a:t>
            </a:r>
            <a:r>
              <a:rPr lang="en-MY" sz="2800" dirty="0" err="1">
                <a:latin typeface="Britannic Bold" panose="020B0903060703020204" pitchFamily="34" charset="0"/>
              </a:rPr>
              <a:t>Berpusat</a:t>
            </a:r>
            <a:r>
              <a:rPr lang="en-MY" sz="2800" dirty="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1478" y="332656"/>
            <a:ext cx="940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200" dirty="0">
                <a:solidFill>
                  <a:srgbClr val="FF0000"/>
                </a:solidFill>
                <a:latin typeface="Niagara Solid" pitchFamily="82" charset="0"/>
              </a:rPr>
              <a:t>DRAG DAN DROP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9616" y="1700808"/>
            <a:ext cx="796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000" b="1" u="sng" dirty="0" err="1"/>
              <a:t>Arahan</a:t>
            </a:r>
            <a:r>
              <a:rPr lang="en-MY" sz="2000" b="1" u="sng" dirty="0"/>
              <a:t> : </a:t>
            </a:r>
            <a:r>
              <a:rPr lang="en-MY" sz="2000" b="1" u="sng" dirty="0" err="1"/>
              <a:t>Sila</a:t>
            </a:r>
            <a:r>
              <a:rPr lang="en-MY" sz="2000" b="1" u="sng" dirty="0"/>
              <a:t> </a:t>
            </a:r>
            <a:r>
              <a:rPr lang="en-MY" sz="2000" b="1" u="sng" dirty="0" err="1"/>
              <a:t>pilih</a:t>
            </a:r>
            <a:r>
              <a:rPr lang="en-MY" sz="2000" b="1" u="sng" dirty="0"/>
              <a:t> salah </a:t>
            </a:r>
            <a:r>
              <a:rPr lang="en-MY" sz="2000" b="1" u="sng" dirty="0" err="1"/>
              <a:t>satu</a:t>
            </a:r>
            <a:r>
              <a:rPr lang="en-MY" sz="2000" b="1" u="sng" dirty="0"/>
              <a:t> </a:t>
            </a:r>
            <a:r>
              <a:rPr lang="en-MY" sz="2000" b="1" u="sng" dirty="0" err="1"/>
              <a:t>pola</a:t>
            </a:r>
            <a:r>
              <a:rPr lang="en-MY" sz="2000" b="1" u="sng" dirty="0"/>
              <a:t> </a:t>
            </a:r>
            <a:r>
              <a:rPr lang="en-MY" sz="2000" b="1" u="sng" dirty="0" err="1"/>
              <a:t>petempatan</a:t>
            </a:r>
            <a:r>
              <a:rPr lang="en-MY" sz="2000" b="1" u="sng" dirty="0"/>
              <a:t> </a:t>
            </a:r>
            <a:r>
              <a:rPr lang="en-MY" sz="2000" b="1" u="sng" dirty="0" err="1"/>
              <a:t>berikut</a:t>
            </a:r>
            <a:r>
              <a:rPr lang="en-MY" sz="2000" b="1" u="sng" dirty="0"/>
              <a:t> </a:t>
            </a:r>
            <a:r>
              <a:rPr lang="en-MY" sz="2000" b="1" u="sng" dirty="0" err="1"/>
              <a:t>untuk</a:t>
            </a:r>
            <a:r>
              <a:rPr lang="en-MY" sz="2000" b="1" u="sng" dirty="0"/>
              <a:t> </a:t>
            </a:r>
            <a:r>
              <a:rPr lang="en-MY" sz="2000" b="1" u="sng" dirty="0" err="1"/>
              <a:t>mulakan</a:t>
            </a:r>
            <a:r>
              <a:rPr lang="en-MY" sz="2000" b="1" u="sng" dirty="0"/>
              <a:t> </a:t>
            </a:r>
            <a:r>
              <a:rPr lang="en-MY" sz="2000" b="1" u="sng" dirty="0" err="1"/>
              <a:t>permainan</a:t>
            </a:r>
            <a:r>
              <a:rPr lang="en-MY" sz="2000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5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6732"/>
            <a:ext cx="12192000" cy="4680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Pola</a:t>
            </a:r>
            <a:r>
              <a:rPr lang="en-MY" sz="2400" b="1" dirty="0"/>
              <a:t> </a:t>
            </a:r>
            <a:r>
              <a:rPr lang="en-MY" sz="2400" b="1" dirty="0" err="1"/>
              <a:t>berjajar</a:t>
            </a:r>
            <a:r>
              <a:rPr lang="en-MY" sz="2400" b="1" dirty="0"/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825585" y="1484784"/>
            <a:ext cx="57606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own Arrow 5"/>
          <p:cNvSpPr/>
          <p:nvPr/>
        </p:nvSpPr>
        <p:spPr>
          <a:xfrm>
            <a:off x="5568223" y="1484784"/>
            <a:ext cx="576064" cy="1186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own Arrow 6"/>
          <p:cNvSpPr/>
          <p:nvPr/>
        </p:nvSpPr>
        <p:spPr>
          <a:xfrm>
            <a:off x="10053975" y="1484784"/>
            <a:ext cx="57606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216826" y="3500537"/>
            <a:ext cx="11618383" cy="25922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2961025" y="3645024"/>
            <a:ext cx="643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PILIHAN JAWAPAN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4420" y="63700"/>
            <a:ext cx="89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u="sng" dirty="0" err="1">
                <a:latin typeface="Bauhaus 93" pitchFamily="82" charset="0"/>
              </a:rPr>
              <a:t>Arahan</a:t>
            </a:r>
            <a:r>
              <a:rPr lang="en-MY" sz="2400" u="sng" dirty="0">
                <a:latin typeface="Bauhaus 93" pitchFamily="82" charset="0"/>
              </a:rPr>
              <a:t> : ‘Drag’ </a:t>
            </a:r>
            <a:r>
              <a:rPr lang="en-MY" sz="2400" u="sng" dirty="0" err="1">
                <a:latin typeface="Bauhaus 93" pitchFamily="82" charset="0"/>
              </a:rPr>
              <a:t>pilihan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jawapan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betul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mengikut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pola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petempatan</a:t>
            </a:r>
            <a:r>
              <a:rPr lang="en-MY" sz="2400" u="sng" dirty="0">
                <a:latin typeface="Bauhaus 93" pitchFamily="82" charset="0"/>
              </a:rPr>
              <a:t> dan ‘drop’ pada </a:t>
            </a:r>
            <a:r>
              <a:rPr lang="en-MY" sz="2400" u="sng" dirty="0" err="1">
                <a:latin typeface="Bauhaus 93" pitchFamily="82" charset="0"/>
              </a:rPr>
              <a:t>kotak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kosong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disediakan</a:t>
            </a:r>
            <a:r>
              <a:rPr lang="en-MY" sz="2400" u="sng" dirty="0">
                <a:latin typeface="Bauhaus 93" pitchFamily="82" charset="0"/>
              </a:rPr>
              <a:t>.</a:t>
            </a:r>
          </a:p>
        </p:txBody>
      </p:sp>
      <p:sp>
        <p:nvSpPr>
          <p:cNvPr id="13" name="Right Arrow 12">
            <a:hlinkClick r:id="rId12" action="ppaction://hlinksldjump">
              <a:snd r:embed="rId13" name="chimes.wav"/>
            </a:hlinkClick>
          </p:cNvPr>
          <p:cNvSpPr/>
          <p:nvPr/>
        </p:nvSpPr>
        <p:spPr>
          <a:xfrm>
            <a:off x="7728181" y="6209458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Semak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2" name="Left Arrow 11">
            <a:hlinkClick r:id="rId14" action="ppaction://hlinksldjump">
              <a:snd r:embed="rId13" name="chimes.wav"/>
            </a:hlinkClick>
          </p:cNvPr>
          <p:cNvSpPr/>
          <p:nvPr/>
        </p:nvSpPr>
        <p:spPr>
          <a:xfrm>
            <a:off x="624418" y="6209457"/>
            <a:ext cx="3743391" cy="64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Laman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utama</a:t>
            </a:r>
            <a:endParaRPr lang="en-MY" b="1" dirty="0">
              <a:latin typeface="Arial Rounded MT Bold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46" name="TextBox14" r:id="rId2" imgW="4562640" imgH="428760"/>
        </mc:Choice>
        <mc:Fallback>
          <p:control name="TextBox14" r:id="rId2" imgW="4562640" imgH="42876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888" y="5445125"/>
                  <a:ext cx="6080125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7" name="TextBox8" r:id="rId3" imgW="3905280" imgH="428760"/>
        </mc:Choice>
        <mc:Fallback>
          <p:control name="TextBox8" r:id="rId3" imgW="3905280" imgH="42876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3338" y="4149725"/>
                  <a:ext cx="5191125" cy="428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8" name="TextBox6" r:id="rId4" imgW="2371680" imgH="361800"/>
        </mc:Choice>
        <mc:Fallback>
          <p:control name="TextBox6" r:id="rId4" imgW="237168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5063" y="4868863"/>
                  <a:ext cx="3168650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9" name="TextBox1" r:id="rId5" imgW="3676680" imgH="428760"/>
        </mc:Choice>
        <mc:Fallback>
          <p:control name="TextBox1" r:id="rId5" imgW="3676680" imgH="428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888" y="4149725"/>
                  <a:ext cx="4902200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0" name="TextBox5" r:id="rId6" imgW="2562120" imgH="352440"/>
        </mc:Choice>
        <mc:Fallback>
          <p:control name="TextBox5" r:id="rId6" imgW="2562120" imgH="35244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888" y="4868863"/>
                  <a:ext cx="3419475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1" name="TextBox15" r:id="rId7" imgW="2228760" imgH="361800"/>
        </mc:Choice>
        <mc:Fallback>
          <p:control name="TextBox15" r:id="rId7" imgW="2228760" imgH="36180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5516563"/>
                  <a:ext cx="29765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2" name="TextBox2" r:id="rId8" imgW="3600360" imgH="361800"/>
        </mc:Choice>
        <mc:Fallback>
          <p:control name="TextBox2" r:id="rId8" imgW="360036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713" y="1916113"/>
                  <a:ext cx="48006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3" name="TextBox3" r:id="rId9" imgW="3819600" imgH="361800"/>
        </mc:Choice>
        <mc:Fallback>
          <p:control name="TextBox3" r:id="rId9" imgW="381960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2708275"/>
                  <a:ext cx="5087937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4" name="TextBox4" r:id="rId10" imgW="3819600" imgH="361800"/>
        </mc:Choice>
        <mc:Fallback>
          <p:control name="TextBox4" r:id="rId10" imgW="381960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9100" y="1844675"/>
                  <a:ext cx="5087938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0219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11601" y="836712"/>
            <a:ext cx="4704523" cy="11383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473" y="1175077"/>
            <a:ext cx="700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POLA BERJAJAR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63" y="2420888"/>
            <a:ext cx="49022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87" y="3859138"/>
            <a:ext cx="3175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63" y="3190009"/>
            <a:ext cx="3416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063552" y="2565082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ight Arrow 7"/>
          <p:cNvSpPr/>
          <p:nvPr/>
        </p:nvSpPr>
        <p:spPr>
          <a:xfrm>
            <a:off x="2052291" y="3254303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ight Arrow 8"/>
          <p:cNvSpPr/>
          <p:nvPr/>
        </p:nvSpPr>
        <p:spPr>
          <a:xfrm>
            <a:off x="2024623" y="3932957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ight Arrow 9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7728181" y="6209458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anda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1" name="Left Arrow 10">
            <a:hlinkClick r:id="rId7" action="ppaction://hlinksldjump">
              <a:snd r:embed="rId6" name="chimes.wav"/>
            </a:hlinkClick>
          </p:cNvPr>
          <p:cNvSpPr/>
          <p:nvPr/>
        </p:nvSpPr>
        <p:spPr>
          <a:xfrm>
            <a:off x="624418" y="6209457"/>
            <a:ext cx="3743391" cy="64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Laman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utama</a:t>
            </a:r>
            <a:endParaRPr lang="en-MY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87" y="1016732"/>
            <a:ext cx="12192000" cy="468052"/>
          </a:xfrm>
          <a:prstGeom prst="rect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Pola</a:t>
            </a:r>
            <a:r>
              <a:rPr lang="en-MY" sz="2400" b="1" dirty="0"/>
              <a:t> </a:t>
            </a:r>
            <a:r>
              <a:rPr lang="en-MY" sz="2400" b="1" dirty="0" err="1"/>
              <a:t>berselerak</a:t>
            </a:r>
            <a:r>
              <a:rPr lang="en-MY" sz="2400" b="1" dirty="0"/>
              <a:t>  </a:t>
            </a:r>
          </a:p>
        </p:txBody>
      </p:sp>
      <p:sp>
        <p:nvSpPr>
          <p:cNvPr id="5" name="Down Arrow 4"/>
          <p:cNvSpPr/>
          <p:nvPr/>
        </p:nvSpPr>
        <p:spPr>
          <a:xfrm>
            <a:off x="825585" y="1484784"/>
            <a:ext cx="576064" cy="360040"/>
          </a:xfrm>
          <a:prstGeom prst="downArrow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own Arrow 5"/>
          <p:cNvSpPr/>
          <p:nvPr/>
        </p:nvSpPr>
        <p:spPr>
          <a:xfrm>
            <a:off x="5568223" y="1484784"/>
            <a:ext cx="576064" cy="1186978"/>
          </a:xfrm>
          <a:prstGeom prst="downArrow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own Arrow 7"/>
          <p:cNvSpPr/>
          <p:nvPr/>
        </p:nvSpPr>
        <p:spPr>
          <a:xfrm>
            <a:off x="10053975" y="1484784"/>
            <a:ext cx="576064" cy="360040"/>
          </a:xfrm>
          <a:prstGeom prst="downArrow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9"/>
          <p:cNvSpPr/>
          <p:nvPr/>
        </p:nvSpPr>
        <p:spPr>
          <a:xfrm>
            <a:off x="216826" y="3500537"/>
            <a:ext cx="11618383" cy="2592288"/>
          </a:xfrm>
          <a:prstGeom prst="roundRect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2961025" y="3645024"/>
            <a:ext cx="643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PILIHAN JAWAPAN </a:t>
            </a:r>
          </a:p>
        </p:txBody>
      </p:sp>
      <p:sp>
        <p:nvSpPr>
          <p:cNvPr id="13" name="Right Arrow 12">
            <a:hlinkClick r:id="rId12" action="ppaction://hlinksldjump">
              <a:snd r:embed="rId13" name="chimes.wav"/>
            </a:hlinkClick>
          </p:cNvPr>
          <p:cNvSpPr/>
          <p:nvPr/>
        </p:nvSpPr>
        <p:spPr>
          <a:xfrm>
            <a:off x="7728181" y="6209458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Semak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3445" y="21497"/>
            <a:ext cx="89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Arahan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: Drag’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pilihan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jawapan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yang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betul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mengikut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pola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petempatan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dan ‘drop’ pada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kotak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kosong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yang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disediakan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.</a:t>
            </a:r>
            <a:endParaRPr lang="en-MY" sz="2400" u="sng" dirty="0">
              <a:latin typeface="Bauhaus 93" pitchFamily="82" charset="0"/>
            </a:endParaRPr>
          </a:p>
        </p:txBody>
      </p:sp>
      <p:sp>
        <p:nvSpPr>
          <p:cNvPr id="12" name="Left Arrow 11">
            <a:hlinkClick r:id="rId14" action="ppaction://hlinksldjump">
              <a:snd r:embed="rId13" name="chimes.wav"/>
            </a:hlinkClick>
          </p:cNvPr>
          <p:cNvSpPr/>
          <p:nvPr/>
        </p:nvSpPr>
        <p:spPr>
          <a:xfrm>
            <a:off x="624418" y="6209457"/>
            <a:ext cx="3743391" cy="64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Laman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utama</a:t>
            </a:r>
            <a:endParaRPr lang="en-MY" b="1" dirty="0">
              <a:latin typeface="Arial Rounded MT Bold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70" name="TextBox7" r:id="rId2" imgW="3848040" imgH="361800"/>
        </mc:Choice>
        <mc:Fallback>
          <p:control name="TextBox7" r:id="rId2" imgW="384804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44675"/>
                  <a:ext cx="51355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1" name="TextBox1" r:id="rId3" imgW="4248000" imgH="361800"/>
        </mc:Choice>
        <mc:Fallback>
          <p:control name="TextBox1" r:id="rId3" imgW="424800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9438" y="2708275"/>
                  <a:ext cx="5664200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2" name="TextBox2" r:id="rId4" imgW="4067280" imgH="361800"/>
        </mc:Choice>
        <mc:Fallback>
          <p:control name="TextBox2" r:id="rId4" imgW="406728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9100" y="1844675"/>
                  <a:ext cx="54229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3" name="TextBox3" r:id="rId5" imgW="3676680" imgH="428760"/>
        </mc:Choice>
        <mc:Fallback>
          <p:control name="TextBox3" r:id="rId5" imgW="3676680" imgH="42876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4221163"/>
                  <a:ext cx="4902200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4" name="TextBox8" r:id="rId6" imgW="3905280" imgH="428760"/>
        </mc:Choice>
        <mc:Fallback>
          <p:control name="TextBox8" r:id="rId6" imgW="3905280" imgH="42876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388" y="4868863"/>
                  <a:ext cx="5191125" cy="428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5" name="TextBox4" r:id="rId7" imgW="2228760" imgH="428760"/>
        </mc:Choice>
        <mc:Fallback>
          <p:control name="TextBox4" r:id="rId7" imgW="2228760" imgH="42876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868863"/>
                  <a:ext cx="2974975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6" name="TextBox5" r:id="rId8" imgW="3314880" imgH="428760"/>
        </mc:Choice>
        <mc:Fallback>
          <p:control name="TextBox5" r:id="rId8" imgW="3314880" imgH="42876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800" y="5445125"/>
                  <a:ext cx="4414838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7" name="TextBox16" r:id="rId9" imgW="2228760" imgH="428760"/>
        </mc:Choice>
        <mc:Fallback>
          <p:control name="TextBox16" r:id="rId9" imgW="2228760" imgH="42876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5363" y="4149725"/>
                  <a:ext cx="2974975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8" name="TextBox6" r:id="rId10" imgW="2028960" imgH="438120"/>
        </mc:Choice>
        <mc:Fallback>
          <p:control name="TextBox6" r:id="rId10" imgW="2028960" imgH="43812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813" y="5445125"/>
                  <a:ext cx="2695575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82449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11601" y="836712"/>
            <a:ext cx="4704523" cy="11383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</a:t>
            </a:r>
          </a:p>
          <a:p>
            <a:pPr lvl="0" algn="ctr"/>
            <a:r>
              <a:rPr lang="en-MY" sz="2400" dirty="0">
                <a:solidFill>
                  <a:prstClr val="black"/>
                </a:solidFill>
                <a:latin typeface="Bahnschrift SemiBold Condensed" pitchFamily="34" charset="0"/>
              </a:rPr>
              <a:t>POLA BERSELERAK </a:t>
            </a:r>
          </a:p>
          <a:p>
            <a:pPr algn="ctr"/>
            <a:r>
              <a:rPr lang="en-MY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90877" y="2482386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190877" y="3191350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2190877" y="3897906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73" y="3790752"/>
            <a:ext cx="4419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02" y="2375231"/>
            <a:ext cx="5194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 Arrow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624418" y="6209457"/>
            <a:ext cx="3743391" cy="64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Laman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utama</a:t>
            </a:r>
            <a:endParaRPr lang="en-MY" b="1" dirty="0">
              <a:latin typeface="Arial Rounded MT Bold" pitchFamily="34" charset="0"/>
            </a:endParaRPr>
          </a:p>
        </p:txBody>
      </p:sp>
      <p:sp>
        <p:nvSpPr>
          <p:cNvPr id="13" name="Right Arrow 12">
            <a:hlinkClick r:id="rId6" action="ppaction://hlinksldjump">
              <a:snd r:embed="rId5" name="chimes.wav"/>
            </a:hlinkClick>
          </p:cNvPr>
          <p:cNvSpPr/>
          <p:nvPr/>
        </p:nvSpPr>
        <p:spPr>
          <a:xfrm>
            <a:off x="7728181" y="6209458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anda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73" y="3117531"/>
            <a:ext cx="28384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9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76"/>
            <a:ext cx="10515600" cy="1152940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/>
              <a:t/>
            </a:r>
            <a:br>
              <a:rPr lang="en-MY" b="1" dirty="0"/>
            </a:br>
            <a:r>
              <a:rPr lang="en-MY" b="1" dirty="0"/>
              <a:t>	1. </a:t>
            </a:r>
            <a:r>
              <a:rPr lang="en-MY" b="1" dirty="0" err="1"/>
              <a:t>Pilih</a:t>
            </a:r>
            <a:r>
              <a:rPr lang="en-MY" b="1" dirty="0"/>
              <a:t> </a:t>
            </a:r>
            <a:r>
              <a:rPr lang="en-MY" b="1" dirty="0" err="1"/>
              <a:t>pernyataan</a:t>
            </a:r>
            <a:r>
              <a:rPr lang="en-MY" b="1" dirty="0"/>
              <a:t> yang </a:t>
            </a:r>
            <a:r>
              <a:rPr lang="en-MY" b="1" dirty="0" err="1"/>
              <a:t>betul</a:t>
            </a:r>
            <a:r>
              <a:rPr lang="en-MY" b="1" dirty="0"/>
              <a:t>.</a:t>
            </a:r>
            <a:r>
              <a:rPr lang="en-MY" dirty="0">
                <a:solidFill>
                  <a:srgbClr val="660066"/>
                </a:solidFill>
              </a:rPr>
              <a:t/>
            </a:r>
            <a:br>
              <a:rPr lang="en-MY" dirty="0">
                <a:solidFill>
                  <a:srgbClr val="660066"/>
                </a:solidFill>
              </a:rPr>
            </a:br>
            <a:endParaRPr lang="en-MY" dirty="0">
              <a:solidFill>
                <a:srgbClr val="660066"/>
              </a:solidFill>
            </a:endParaRPr>
          </a:p>
        </p:txBody>
      </p:sp>
      <p:sp>
        <p:nvSpPr>
          <p:cNvPr id="4" name="Rectangle 3">
            <a:hlinkClick r:id="rId2" action="ppaction://hlinksldjump">
              <a:snd r:embed="rId3" name="applaus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672857" y="1598580"/>
            <a:ext cx="6623537" cy="84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ialah</a:t>
            </a:r>
            <a:r>
              <a:rPr lang="en-MY" b="1" dirty="0"/>
              <a:t> </a:t>
            </a:r>
            <a:r>
              <a:rPr lang="en-MY" b="1" dirty="0" err="1"/>
              <a:t>corak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reka</a:t>
            </a:r>
            <a:r>
              <a:rPr lang="en-MY" b="1" dirty="0"/>
              <a:t> </a:t>
            </a:r>
            <a:r>
              <a:rPr lang="en-MY" b="1" dirty="0" err="1"/>
              <a:t>bentuk</a:t>
            </a:r>
            <a:r>
              <a:rPr lang="en-MY" b="1" dirty="0"/>
              <a:t>   </a:t>
            </a:r>
            <a:r>
              <a:rPr lang="en-MY" b="1" dirty="0" err="1"/>
              <a:t>susunan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kediaman</a:t>
            </a:r>
            <a:r>
              <a:rPr lang="en-MY" b="1" dirty="0"/>
              <a:t> </a:t>
            </a:r>
            <a:r>
              <a:rPr lang="en-MY" b="1" dirty="0" err="1"/>
              <a:t>manusia</a:t>
            </a:r>
            <a:r>
              <a:rPr lang="en-MY" b="1" dirty="0"/>
              <a:t> di </a:t>
            </a:r>
            <a:r>
              <a:rPr lang="en-MY" b="1" dirty="0" err="1"/>
              <a:t>sesuatu</a:t>
            </a:r>
            <a:r>
              <a:rPr lang="en-MY" b="1" dirty="0"/>
              <a:t> </a:t>
            </a:r>
            <a:r>
              <a:rPr lang="en-MY" b="1" dirty="0" err="1"/>
              <a:t>tempat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. </a:t>
            </a:r>
          </a:p>
        </p:txBody>
      </p:sp>
      <p:sp>
        <p:nvSpPr>
          <p:cNvPr id="5" name="Rectangle 4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672859" y="2750089"/>
            <a:ext cx="6623537" cy="71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b) </a:t>
            </a:r>
            <a:r>
              <a:rPr lang="en-MY" b="1" dirty="0" err="1"/>
              <a:t>Terdapat</a:t>
            </a:r>
            <a:r>
              <a:rPr lang="en-MY" b="1" dirty="0"/>
              <a:t> 5 </a:t>
            </a:r>
            <a:r>
              <a:rPr lang="en-MY" b="1" dirty="0" err="1"/>
              <a:t>jenis</a:t>
            </a:r>
            <a:r>
              <a:rPr lang="en-MY" b="1" dirty="0"/>
              <a:t> </a:t>
            </a:r>
            <a:r>
              <a:rPr lang="en-MY" b="1" dirty="0" err="1"/>
              <a:t>pola</a:t>
            </a:r>
            <a:r>
              <a:rPr lang="en-MY" b="1" dirty="0"/>
              <a:t> </a:t>
            </a:r>
            <a:r>
              <a:rPr lang="en-MY" b="1" dirty="0" err="1"/>
              <a:t>petempatan</a:t>
            </a:r>
            <a:r>
              <a:rPr lang="en-MY" b="1" dirty="0"/>
              <a:t> di Malaysia.</a:t>
            </a:r>
          </a:p>
        </p:txBody>
      </p:sp>
      <p:sp>
        <p:nvSpPr>
          <p:cNvPr id="6" name="Rectangle 5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672858" y="3811446"/>
            <a:ext cx="6623537" cy="71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r>
              <a:rPr lang="en-MY" b="1" dirty="0"/>
              <a:t> </a:t>
            </a:r>
            <a:r>
              <a:rPr lang="en-MY" b="1" dirty="0" err="1"/>
              <a:t>terdapat</a:t>
            </a:r>
            <a:r>
              <a:rPr lang="en-MY" b="1" dirty="0"/>
              <a:t> di </a:t>
            </a:r>
            <a:r>
              <a:rPr lang="en-MY" b="1" dirty="0" err="1"/>
              <a:t>muara</a:t>
            </a:r>
            <a:r>
              <a:rPr lang="en-MY" b="1" dirty="0"/>
              <a:t> </a:t>
            </a:r>
            <a:r>
              <a:rPr lang="en-MY" b="1" dirty="0" err="1"/>
              <a:t>sungai</a:t>
            </a:r>
            <a:r>
              <a:rPr lang="en-MY" b="1" dirty="0"/>
              <a:t>.</a:t>
            </a:r>
          </a:p>
        </p:txBody>
      </p:sp>
      <p:sp>
        <p:nvSpPr>
          <p:cNvPr id="7" name="Rectangle 6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672857" y="4901611"/>
            <a:ext cx="6623537" cy="71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hanya</a:t>
            </a:r>
            <a:r>
              <a:rPr lang="en-MY" b="1" dirty="0"/>
              <a:t> </a:t>
            </a:r>
            <a:r>
              <a:rPr lang="en-MY" b="1" dirty="0" err="1"/>
              <a:t>dipengaruhi</a:t>
            </a:r>
            <a:r>
              <a:rPr lang="en-MY" b="1" dirty="0"/>
              <a:t> oleh </a:t>
            </a:r>
            <a:r>
              <a:rPr lang="en-MY" b="1" dirty="0" err="1"/>
              <a:t>bentuk</a:t>
            </a:r>
            <a:r>
              <a:rPr lang="en-MY" b="1" dirty="0"/>
              <a:t> </a:t>
            </a:r>
            <a:r>
              <a:rPr lang="en-MY" b="1" dirty="0" err="1"/>
              <a:t>muka</a:t>
            </a:r>
            <a:r>
              <a:rPr lang="en-MY" b="1" dirty="0"/>
              <a:t> </a:t>
            </a:r>
            <a:r>
              <a:rPr lang="en-MY" b="1" dirty="0" err="1"/>
              <a:t>bumi</a:t>
            </a:r>
            <a:r>
              <a:rPr lang="en-MY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58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445" y="134039"/>
            <a:ext cx="89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u="sng" dirty="0" err="1">
                <a:latin typeface="Bauhaus 93" pitchFamily="82" charset="0"/>
              </a:rPr>
              <a:t>Arahan</a:t>
            </a:r>
            <a:r>
              <a:rPr lang="en-MY" sz="2400" u="sng" dirty="0">
                <a:latin typeface="Bauhaus 93" pitchFamily="82" charset="0"/>
              </a:rPr>
              <a:t> : ‘ Drag’ </a:t>
            </a:r>
            <a:r>
              <a:rPr lang="en-MY" sz="2400" u="sng" dirty="0" err="1">
                <a:latin typeface="Bauhaus 93" pitchFamily="82" charset="0"/>
              </a:rPr>
              <a:t>pilihan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jawapan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betul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mengikut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pola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petempatan</a:t>
            </a:r>
            <a:r>
              <a:rPr lang="en-MY" sz="2400" u="sng" dirty="0">
                <a:latin typeface="Bauhaus 93" pitchFamily="82" charset="0"/>
              </a:rPr>
              <a:t> dan ‘drop’ pada </a:t>
            </a:r>
            <a:r>
              <a:rPr lang="en-MY" sz="2400" u="sng" dirty="0" err="1">
                <a:latin typeface="Bauhaus 93" pitchFamily="82" charset="0"/>
              </a:rPr>
              <a:t>kotak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kosong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disediakan</a:t>
            </a:r>
            <a:r>
              <a:rPr lang="en-MY" sz="2400" u="sng" dirty="0">
                <a:latin typeface="Bauhaus 93" pitchFamily="8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9145"/>
            <a:ext cx="12192000" cy="415639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Pola</a:t>
            </a:r>
            <a:r>
              <a:rPr lang="en-MY" sz="2400" b="1" dirty="0"/>
              <a:t> </a:t>
            </a:r>
            <a:r>
              <a:rPr lang="en-MY" sz="2400" b="1" dirty="0" err="1"/>
              <a:t>berkelompok</a:t>
            </a:r>
            <a:r>
              <a:rPr lang="en-MY" sz="2400" b="1" dirty="0"/>
              <a:t>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825585" y="1484784"/>
            <a:ext cx="576064" cy="360040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own Arrow 6"/>
          <p:cNvSpPr/>
          <p:nvPr/>
        </p:nvSpPr>
        <p:spPr>
          <a:xfrm>
            <a:off x="5568223" y="1484784"/>
            <a:ext cx="576064" cy="1186978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own Arrow 7"/>
          <p:cNvSpPr/>
          <p:nvPr/>
        </p:nvSpPr>
        <p:spPr>
          <a:xfrm>
            <a:off x="10053975" y="1484784"/>
            <a:ext cx="576064" cy="360040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216826" y="3500537"/>
            <a:ext cx="11618383" cy="2592288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Right Arrow 10">
            <a:hlinkClick r:id="rId12" action="ppaction://hlinksldjump">
              <a:snd r:embed="rId13" name="chimes.wav"/>
            </a:hlinkClick>
          </p:cNvPr>
          <p:cNvSpPr/>
          <p:nvPr/>
        </p:nvSpPr>
        <p:spPr>
          <a:xfrm>
            <a:off x="7728181" y="6209458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Semak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1025" y="3645024"/>
            <a:ext cx="643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PILIHAN JAWAPAN </a:t>
            </a:r>
          </a:p>
        </p:txBody>
      </p:sp>
      <p:sp>
        <p:nvSpPr>
          <p:cNvPr id="10" name="Left Arrow 9">
            <a:hlinkClick r:id="rId14" action="ppaction://hlinksldjump">
              <a:snd r:embed="rId13" name="chimes.wav"/>
            </a:hlinkClick>
          </p:cNvPr>
          <p:cNvSpPr/>
          <p:nvPr/>
        </p:nvSpPr>
        <p:spPr>
          <a:xfrm>
            <a:off x="624418" y="6209457"/>
            <a:ext cx="3743391" cy="64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Laman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utama</a:t>
            </a:r>
            <a:endParaRPr lang="en-MY" b="1" dirty="0">
              <a:latin typeface="Arial Rounded MT Bold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94" name="TextBox16" r:id="rId2" imgW="2228760" imgH="428760"/>
        </mc:Choice>
        <mc:Fallback>
          <p:control name="TextBox16" r:id="rId2" imgW="2228760" imgH="42876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7950" y="4149725"/>
                  <a:ext cx="2976563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5" name="TextBox6" r:id="rId3" imgW="2028960" imgH="438120"/>
        </mc:Choice>
        <mc:Fallback>
          <p:control name="TextBox6" r:id="rId3" imgW="2028960" imgH="43812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063" y="5445125"/>
                  <a:ext cx="2695575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6" name="TextBox14" r:id="rId4" imgW="4562640" imgH="428760"/>
        </mc:Choice>
        <mc:Fallback>
          <p:control name="TextBox14" r:id="rId4" imgW="4562640" imgH="42876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063" y="4149725"/>
                  <a:ext cx="6078537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7" name="TextBox15" r:id="rId5" imgW="2228760" imgH="428760"/>
        </mc:Choice>
        <mc:Fallback>
          <p:control name="TextBox15" r:id="rId5" imgW="2228760" imgH="42876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313" y="5445125"/>
                  <a:ext cx="2974975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8" name="TextBox1" r:id="rId6" imgW="2085840" imgH="428760"/>
        </mc:Choice>
        <mc:Fallback>
          <p:control name="TextBox1" r:id="rId6" imgW="2085840" imgH="428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46938" y="4797425"/>
                  <a:ext cx="2784475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9" name="TextBox12" r:id="rId7" imgW="2952720" imgH="438120"/>
        </mc:Choice>
        <mc:Fallback>
          <p:control name="TextBox12" r:id="rId7" imgW="2952720" imgH="43812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5838" y="4868863"/>
                  <a:ext cx="3935412" cy="433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0" name="TextBox7" r:id="rId8" imgW="3848040" imgH="361800"/>
        </mc:Choice>
        <mc:Fallback>
          <p:control name="TextBox7" r:id="rId8" imgW="384804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44675"/>
                  <a:ext cx="51355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1" name="TextBox2" r:id="rId9" imgW="3990960" imgH="361800"/>
        </mc:Choice>
        <mc:Fallback>
          <p:control name="TextBox2" r:id="rId9" imgW="399096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350" y="2708275"/>
                  <a:ext cx="532765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2" name="TextBox3" r:id="rId10" imgW="3848040" imgH="361800"/>
        </mc:Choice>
        <mc:Fallback>
          <p:control name="TextBox3" r:id="rId10" imgW="384804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56438" y="1844675"/>
                  <a:ext cx="51355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3141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11601" y="836712"/>
            <a:ext cx="4704523" cy="11383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</a:t>
            </a:r>
          </a:p>
          <a:p>
            <a:pPr lvl="0" algn="ctr"/>
            <a:r>
              <a:rPr lang="en-MY" sz="2400" dirty="0">
                <a:solidFill>
                  <a:prstClr val="black"/>
                </a:solidFill>
                <a:latin typeface="Bahnschrift SemiBold Condensed" pitchFamily="34" charset="0"/>
              </a:rPr>
              <a:t>POLA BERKELOMPOK  </a:t>
            </a:r>
          </a:p>
          <a:p>
            <a:pPr algn="ctr"/>
            <a:r>
              <a:rPr lang="en-MY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44012" y="2464754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144012" y="3108654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2144012" y="3824188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26" y="2375662"/>
            <a:ext cx="2781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29" y="3001499"/>
            <a:ext cx="6083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01" y="3717032"/>
            <a:ext cx="2971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 Arrow 10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624418" y="6209457"/>
            <a:ext cx="3743391" cy="64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Laman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utama</a:t>
            </a:r>
            <a:endParaRPr lang="en-MY" b="1" dirty="0">
              <a:latin typeface="Arial Rounded MT Bold" pitchFamily="34" charset="0"/>
            </a:endParaRPr>
          </a:p>
        </p:txBody>
      </p:sp>
      <p:sp>
        <p:nvSpPr>
          <p:cNvPr id="12" name="Right Arrow 11">
            <a:hlinkClick r:id="rId7" action="ppaction://hlinksldjump">
              <a:snd r:embed="rId6" name="chimes.wav"/>
            </a:hlinkClick>
          </p:cNvPr>
          <p:cNvSpPr/>
          <p:nvPr/>
        </p:nvSpPr>
        <p:spPr>
          <a:xfrm>
            <a:off x="7728181" y="6209458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anda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58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445" y="119971"/>
            <a:ext cx="876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u="sng" dirty="0" err="1">
                <a:latin typeface="Bauhaus 93" pitchFamily="82" charset="0"/>
              </a:rPr>
              <a:t>Arahan</a:t>
            </a:r>
            <a:r>
              <a:rPr lang="en-MY" sz="2400" u="sng" dirty="0">
                <a:latin typeface="Bauhaus 93" pitchFamily="82" charset="0"/>
              </a:rPr>
              <a:t> : ‘ Drag’ </a:t>
            </a:r>
            <a:r>
              <a:rPr lang="en-MY" sz="2400" u="sng" dirty="0" err="1">
                <a:latin typeface="Bauhaus 93" pitchFamily="82" charset="0"/>
              </a:rPr>
              <a:t>pilihan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jawapan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betul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mengikut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pola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petempatan</a:t>
            </a:r>
            <a:r>
              <a:rPr lang="en-MY" sz="2400" u="sng" dirty="0">
                <a:latin typeface="Bauhaus 93" pitchFamily="82" charset="0"/>
              </a:rPr>
              <a:t> dan ‘drop’ pada </a:t>
            </a:r>
            <a:r>
              <a:rPr lang="en-MY" sz="2400" u="sng" dirty="0" err="1">
                <a:latin typeface="Bauhaus 93" pitchFamily="82" charset="0"/>
              </a:rPr>
              <a:t>kotak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kosong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disediakan</a:t>
            </a:r>
            <a:r>
              <a:rPr lang="en-MY" sz="2400" u="sng" dirty="0">
                <a:latin typeface="Bauhaus 93" pitchFamily="8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9145"/>
            <a:ext cx="12192000" cy="41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Pola</a:t>
            </a:r>
            <a:r>
              <a:rPr lang="en-MY" sz="2400" b="1" dirty="0"/>
              <a:t> </a:t>
            </a:r>
            <a:r>
              <a:rPr lang="en-MY" sz="2400" b="1" dirty="0" err="1"/>
              <a:t>berpusat</a:t>
            </a:r>
            <a:r>
              <a:rPr lang="en-MY" sz="2400" b="1" dirty="0"/>
              <a:t>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825585" y="1484784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own Arrow 6"/>
          <p:cNvSpPr/>
          <p:nvPr/>
        </p:nvSpPr>
        <p:spPr>
          <a:xfrm>
            <a:off x="5568223" y="1484784"/>
            <a:ext cx="576064" cy="1186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own Arrow 7"/>
          <p:cNvSpPr/>
          <p:nvPr/>
        </p:nvSpPr>
        <p:spPr>
          <a:xfrm>
            <a:off x="10053975" y="1484784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216826" y="3500537"/>
            <a:ext cx="11618383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2961025" y="3645024"/>
            <a:ext cx="643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PILIHAN JAWAPAN </a:t>
            </a:r>
          </a:p>
        </p:txBody>
      </p:sp>
      <p:sp>
        <p:nvSpPr>
          <p:cNvPr id="12" name="Right Arrow 11">
            <a:hlinkClick r:id="rId12" action="ppaction://hlinksldjump">
              <a:snd r:embed="rId13" name="chimes.wav"/>
            </a:hlinkClick>
          </p:cNvPr>
          <p:cNvSpPr/>
          <p:nvPr/>
        </p:nvSpPr>
        <p:spPr>
          <a:xfrm>
            <a:off x="7728181" y="6209458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Semak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1" name="Left Arrow 10">
            <a:hlinkClick r:id="rId14" action="ppaction://hlinksldjump">
              <a:snd r:embed="rId13" name="chimes.wav"/>
            </a:hlinkClick>
          </p:cNvPr>
          <p:cNvSpPr/>
          <p:nvPr/>
        </p:nvSpPr>
        <p:spPr>
          <a:xfrm>
            <a:off x="288567" y="6176119"/>
            <a:ext cx="3743391" cy="64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Laman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utama</a:t>
            </a:r>
            <a:endParaRPr lang="en-MY" b="1" dirty="0">
              <a:latin typeface="Arial Rounded MT Bold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218" name="TextBox7" r:id="rId2" imgW="3848040" imgH="361800"/>
        </mc:Choice>
        <mc:Fallback>
          <p:control name="TextBox7" r:id="rId2" imgW="384804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44675"/>
                  <a:ext cx="51355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19" name="TextBox1" r:id="rId3" imgW="3848040" imgH="361800"/>
        </mc:Choice>
        <mc:Fallback>
          <p:control name="TextBox1" r:id="rId3" imgW="384804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2708275"/>
                  <a:ext cx="513397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0" name="TextBox2" r:id="rId4" imgW="3848040" imgH="361800"/>
        </mc:Choice>
        <mc:Fallback>
          <p:control name="TextBox2" r:id="rId4" imgW="384804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1844675"/>
                  <a:ext cx="513397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1" name="TextBox9" r:id="rId5" imgW="2666880" imgH="361800"/>
        </mc:Choice>
        <mc:Fallback>
          <p:control name="TextBox9" r:id="rId5" imgW="266688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56438" y="5589588"/>
                  <a:ext cx="3552825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2" name="TextBox11" r:id="rId6" imgW="4971960" imgH="438120"/>
        </mc:Choice>
        <mc:Fallback>
          <p:control name="TextBox11" r:id="rId6" imgW="4971960" imgH="43812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800" y="4365625"/>
                  <a:ext cx="6624638" cy="436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3" name="TextBox12" r:id="rId7" imgW="2952720" imgH="504720"/>
        </mc:Choice>
        <mc:Fallback>
          <p:control name="TextBox12" r:id="rId7" imgW="2952720" imgH="50472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221163"/>
                  <a:ext cx="3935413" cy="503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4" name="TextBox4" r:id="rId8" imgW="3314880" imgH="428760"/>
        </mc:Choice>
        <mc:Fallback>
          <p:control name="TextBox4" r:id="rId8" imgW="3314880" imgH="42876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063" y="5084763"/>
                  <a:ext cx="4414837" cy="430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5" name="TextBox16" r:id="rId9" imgW="2228760" imgH="428760"/>
        </mc:Choice>
        <mc:Fallback>
          <p:control name="TextBox16" r:id="rId9" imgW="2228760" imgH="42876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5363" y="4941888"/>
                  <a:ext cx="2974975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6" name="TextBox5" r:id="rId10" imgW="2562120" imgH="352440"/>
        </mc:Choice>
        <mc:Fallback>
          <p:control name="TextBox5" r:id="rId10" imgW="2562120" imgH="35244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500" y="5661025"/>
                  <a:ext cx="3417888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3451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11601" y="836712"/>
            <a:ext cx="4704523" cy="11383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</a:t>
            </a:r>
          </a:p>
          <a:p>
            <a:pPr lvl="0" algn="ctr"/>
            <a:r>
              <a:rPr lang="en-MY" sz="2400" dirty="0">
                <a:solidFill>
                  <a:prstClr val="black"/>
                </a:solidFill>
                <a:latin typeface="Bahnschrift SemiBold Condensed" pitchFamily="34" charset="0"/>
              </a:rPr>
              <a:t>POLA BERPUSAT   </a:t>
            </a:r>
          </a:p>
          <a:p>
            <a:pPr algn="ctr"/>
            <a:r>
              <a:rPr lang="en-MY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47212" y="2655339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347212" y="3321844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2347212" y="4117727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40" y="4005808"/>
            <a:ext cx="6629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40" y="3176589"/>
            <a:ext cx="3937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48" y="2514759"/>
            <a:ext cx="355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4371898" y="6209457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anda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2" name="Left Arrow 11">
            <a:hlinkClick r:id="rId7" action="ppaction://hlinksldjump">
              <a:snd r:embed="rId8" name="click.wav"/>
            </a:hlinkClick>
          </p:cNvPr>
          <p:cNvSpPr/>
          <p:nvPr/>
        </p:nvSpPr>
        <p:spPr>
          <a:xfrm>
            <a:off x="288567" y="6176119"/>
            <a:ext cx="3743391" cy="64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 smtClean="0">
                <a:latin typeface="Arial Rounded MT Bold" pitchFamily="34" charset="0"/>
              </a:rPr>
              <a:t>laman</a:t>
            </a:r>
            <a:r>
              <a:rPr lang="en-MY" b="1" dirty="0" smtClean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utama</a:t>
            </a:r>
            <a:endParaRPr lang="en-MY" b="1" dirty="0">
              <a:latin typeface="Arial Rounded MT Bold" pitchFamily="34" charset="0"/>
            </a:endParaRPr>
          </a:p>
        </p:txBody>
      </p:sp>
      <p:sp>
        <p:nvSpPr>
          <p:cNvPr id="8" name="Diamond 7">
            <a:hlinkClick r:id="rId9" action="ppaction://hlinksldjump"/>
          </p:cNvPr>
          <p:cNvSpPr/>
          <p:nvPr/>
        </p:nvSpPr>
        <p:spPr>
          <a:xfrm>
            <a:off x="8609428" y="4811151"/>
            <a:ext cx="3277772" cy="188507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  <a:hlinkClick r:id="rId9" action="ppaction://hlinksldjump">
                  <a:snd r:embed="rId8" name="click.wav"/>
                </a:hlinkClick>
              </a:rPr>
              <a:t>TAMAT</a:t>
            </a:r>
            <a:endParaRPr lang="en-MY" sz="32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829994" y="399650"/>
            <a:ext cx="11029071" cy="17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7200" dirty="0">
                <a:latin typeface="Chiller" pitchFamily="82" charset="0"/>
              </a:rPr>
              <a:t>SOALAN TAMAT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486856"/>
            <a:ext cx="4210050" cy="2876550"/>
          </a:xfrm>
          <a:prstGeom prst="rect">
            <a:avLst/>
          </a:prstGeom>
        </p:spPr>
      </p:pic>
      <p:sp>
        <p:nvSpPr>
          <p:cNvPr id="10" name="Round Diagonal Corner Rectangle 9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4342867" y="5474243"/>
            <a:ext cx="3066757" cy="123795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dirty="0">
                <a:latin typeface="Broadway" panose="04040905080B02020502" pitchFamily="82" charset="0"/>
              </a:rPr>
              <a:t>HALAMAN UTAMA</a:t>
            </a:r>
          </a:p>
        </p:txBody>
      </p:sp>
    </p:spTree>
    <p:extLst>
      <p:ext uri="{BB962C8B-B14F-4D97-AF65-F5344CB8AC3E}">
        <p14:creationId xmlns:p14="http://schemas.microsoft.com/office/powerpoint/2010/main" val="32366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544" y="373478"/>
            <a:ext cx="5964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u="sng" dirty="0">
                <a:latin typeface="Haettenschweiler" panose="020B0706040902060204" pitchFamily="34" charset="0"/>
              </a:rPr>
              <a:t>TEKA SILANG KATA </a:t>
            </a:r>
          </a:p>
        </p:txBody>
      </p:sp>
      <p:sp>
        <p:nvSpPr>
          <p:cNvPr id="4" name="Snip Diagonal Corner Rectangle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4178105" y="4811150"/>
            <a:ext cx="2968283" cy="15193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>
                <a:solidFill>
                  <a:srgbClr val="660066"/>
                </a:solidFill>
                <a:latin typeface="Broadway" panose="04040905080B02020502" pitchFamily="82" charset="0"/>
              </a:rPr>
              <a:t>MULA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85" y="1576585"/>
            <a:ext cx="3047121" cy="30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271" y="1614922"/>
            <a:ext cx="744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0181" y="1614922"/>
            <a:ext cx="2145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5718" y="1262209"/>
            <a:ext cx="57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5165" y="1999006"/>
            <a:ext cx="48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757" y="3429001"/>
            <a:ext cx="48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458" y="1987551"/>
            <a:ext cx="75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9611" y="4155307"/>
            <a:ext cx="47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7.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721" y="4867276"/>
            <a:ext cx="56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8. 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7587777" y="1009199"/>
            <a:ext cx="4319951" cy="197961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MY" sz="1100" b="1" dirty="0" err="1"/>
              <a:t>Menegak</a:t>
            </a:r>
            <a:r>
              <a:rPr lang="en-MY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n-MY" sz="1100" dirty="0"/>
              <a:t>1. </a:t>
            </a:r>
            <a:r>
              <a:rPr lang="en-MY" sz="1100" dirty="0" err="1"/>
              <a:t>Rumah</a:t>
            </a:r>
            <a:r>
              <a:rPr lang="en-MY" sz="1100" dirty="0"/>
              <a:t> </a:t>
            </a:r>
            <a:r>
              <a:rPr lang="en-MY" sz="1100" dirty="0" err="1"/>
              <a:t>bagi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berjajar</a:t>
            </a:r>
            <a:r>
              <a:rPr lang="en-MY" sz="1100" dirty="0"/>
              <a:t> </a:t>
            </a:r>
            <a:r>
              <a:rPr lang="en-MY" sz="1100" dirty="0" err="1"/>
              <a:t>tersusun</a:t>
            </a:r>
            <a:r>
              <a:rPr lang="en-MY" sz="1100" dirty="0"/>
              <a:t> </a:t>
            </a:r>
            <a:r>
              <a:rPr lang="en-MY" sz="1100" dirty="0" err="1"/>
              <a:t>secara</a:t>
            </a:r>
            <a:endParaRPr lang="en-MY" sz="1100" dirty="0"/>
          </a:p>
          <a:p>
            <a:pPr>
              <a:lnSpc>
                <a:spcPct val="150000"/>
              </a:lnSpc>
            </a:pPr>
            <a:r>
              <a:rPr lang="en-MY" sz="1100" dirty="0"/>
              <a:t>2.  </a:t>
            </a:r>
            <a:r>
              <a:rPr lang="en-MY" sz="1100" dirty="0" err="1"/>
              <a:t>Bagi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berpusat</a:t>
            </a:r>
            <a:r>
              <a:rPr lang="en-MY" sz="1100" dirty="0"/>
              <a:t>, </a:t>
            </a:r>
            <a:r>
              <a:rPr lang="en-MY" sz="1100" dirty="0" err="1"/>
              <a:t>susunan</a:t>
            </a:r>
            <a:r>
              <a:rPr lang="en-MY" sz="1100" dirty="0"/>
              <a:t> </a:t>
            </a:r>
            <a:r>
              <a:rPr lang="en-MY" sz="1100" dirty="0" err="1"/>
              <a:t>rumah</a:t>
            </a:r>
            <a:r>
              <a:rPr lang="en-MY" sz="1100" dirty="0"/>
              <a:t> </a:t>
            </a:r>
            <a:r>
              <a:rPr lang="en-MY" sz="1100" dirty="0" err="1"/>
              <a:t>adalah</a:t>
            </a:r>
            <a:r>
              <a:rPr lang="en-MY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n-MY" sz="1100" dirty="0"/>
              <a:t>3. </a:t>
            </a:r>
            <a:r>
              <a:rPr lang="en-MY" sz="1100" dirty="0" err="1"/>
              <a:t>Rumah</a:t>
            </a:r>
            <a:r>
              <a:rPr lang="en-MY" sz="1100" dirty="0"/>
              <a:t>                      </a:t>
            </a:r>
            <a:r>
              <a:rPr lang="en-MY" sz="1100" dirty="0" err="1"/>
              <a:t>terletak</a:t>
            </a:r>
            <a:r>
              <a:rPr lang="en-MY" sz="1100" dirty="0"/>
              <a:t> </a:t>
            </a:r>
            <a:r>
              <a:rPr lang="en-MY" sz="1100" dirty="0" err="1"/>
              <a:t>bagi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berselerak</a:t>
            </a:r>
            <a:r>
              <a:rPr lang="en-MY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MY" sz="1100" dirty="0"/>
              <a:t>4.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berjajar</a:t>
            </a:r>
            <a:r>
              <a:rPr lang="en-MY" sz="1100" dirty="0"/>
              <a:t> </a:t>
            </a:r>
            <a:r>
              <a:rPr lang="en-MY" sz="1100" dirty="0" err="1"/>
              <a:t>kebiasaannya</a:t>
            </a:r>
            <a:r>
              <a:rPr lang="en-MY" sz="1100" dirty="0"/>
              <a:t> </a:t>
            </a:r>
            <a:r>
              <a:rPr lang="en-MY" sz="1100" dirty="0" err="1"/>
              <a:t>terdapat</a:t>
            </a:r>
            <a:r>
              <a:rPr lang="en-MY" sz="1100" dirty="0"/>
              <a:t> di </a:t>
            </a:r>
            <a:r>
              <a:rPr lang="en-MY" sz="1100" dirty="0" err="1"/>
              <a:t>kawasan</a:t>
            </a:r>
            <a:r>
              <a:rPr lang="en-MY" sz="1100" dirty="0"/>
              <a:t> 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167297" y="4867275"/>
            <a:ext cx="4104137" cy="185643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 err="1"/>
              <a:t>Mendatar</a:t>
            </a:r>
            <a:endParaRPr lang="en-MY" sz="1100" b="1" dirty="0"/>
          </a:p>
          <a:p>
            <a:pPr algn="ctr"/>
            <a:r>
              <a:rPr lang="en-MY" sz="1100" b="1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MY" sz="1100" dirty="0"/>
              <a:t>5.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berselerak</a:t>
            </a:r>
            <a:r>
              <a:rPr lang="en-MY" sz="1100" dirty="0"/>
              <a:t> </a:t>
            </a:r>
            <a:r>
              <a:rPr lang="en-MY" sz="1100" dirty="0" err="1"/>
              <a:t>kebiasaannya</a:t>
            </a:r>
            <a:r>
              <a:rPr lang="en-MY" sz="1100" dirty="0"/>
              <a:t> </a:t>
            </a:r>
            <a:r>
              <a:rPr lang="en-MY" sz="1100" dirty="0" err="1"/>
              <a:t>terdapat</a:t>
            </a:r>
            <a:r>
              <a:rPr lang="en-MY" sz="1100" dirty="0"/>
              <a:t> di </a:t>
            </a:r>
            <a:r>
              <a:rPr lang="en-MY" sz="1100" dirty="0" err="1"/>
              <a:t>kawasan</a:t>
            </a:r>
            <a:r>
              <a:rPr lang="en-MY" sz="1100" dirty="0"/>
              <a:t> </a:t>
            </a:r>
          </a:p>
          <a:p>
            <a:pPr algn="just">
              <a:lnSpc>
                <a:spcPct val="150000"/>
              </a:lnSpc>
            </a:pPr>
            <a:endParaRPr lang="en-MY" sz="1100" dirty="0"/>
          </a:p>
          <a:p>
            <a:pPr algn="just">
              <a:lnSpc>
                <a:spcPct val="150000"/>
              </a:lnSpc>
            </a:pPr>
            <a:r>
              <a:rPr lang="en-MY" sz="1100" dirty="0"/>
              <a:t>6. </a:t>
            </a:r>
            <a:r>
              <a:rPr lang="en-MY" sz="1100" dirty="0" err="1"/>
              <a:t>Susunan</a:t>
            </a:r>
            <a:r>
              <a:rPr lang="en-MY" sz="1100" dirty="0"/>
              <a:t> </a:t>
            </a:r>
            <a:r>
              <a:rPr lang="en-MY" sz="1100" dirty="0" err="1"/>
              <a:t>rumah</a:t>
            </a:r>
            <a:r>
              <a:rPr lang="en-MY" sz="1100" dirty="0"/>
              <a:t> </a:t>
            </a:r>
            <a:r>
              <a:rPr lang="en-MY" sz="1100" dirty="0" err="1"/>
              <a:t>bagi</a:t>
            </a:r>
            <a:r>
              <a:rPr lang="en-MY" sz="1100" dirty="0"/>
              <a:t> 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berselerak</a:t>
            </a:r>
            <a:r>
              <a:rPr lang="en-MY" sz="1100" dirty="0"/>
              <a:t> </a:t>
            </a:r>
            <a:r>
              <a:rPr lang="en-MY" sz="1100" dirty="0" err="1"/>
              <a:t>ialah</a:t>
            </a:r>
            <a:endParaRPr lang="en-MY" sz="1100" dirty="0"/>
          </a:p>
          <a:p>
            <a:pPr algn="just">
              <a:lnSpc>
                <a:spcPct val="150000"/>
              </a:lnSpc>
            </a:pPr>
            <a:r>
              <a:rPr lang="en-MY" sz="1100" dirty="0"/>
              <a:t> 7.                     </a:t>
            </a:r>
            <a:r>
              <a:rPr lang="en-MY" sz="1100" dirty="0" err="1"/>
              <a:t>merupakan</a:t>
            </a:r>
            <a:r>
              <a:rPr lang="en-MY" sz="1100" dirty="0"/>
              <a:t> </a:t>
            </a:r>
            <a:r>
              <a:rPr lang="en-MY" sz="1100" dirty="0" err="1"/>
              <a:t>kawasan</a:t>
            </a:r>
            <a:r>
              <a:rPr lang="en-MY" sz="1100" dirty="0"/>
              <a:t> </a:t>
            </a:r>
            <a:r>
              <a:rPr lang="en-MY" sz="1100" dirty="0" err="1"/>
              <a:t>bagi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berpusat</a:t>
            </a:r>
            <a:endParaRPr lang="en-MY" sz="1100" dirty="0"/>
          </a:p>
          <a:p>
            <a:pPr algn="just">
              <a:lnSpc>
                <a:spcPct val="150000"/>
              </a:lnSpc>
            </a:pPr>
            <a:r>
              <a:rPr lang="en-MY" sz="1100" dirty="0"/>
              <a:t>8.Kawasan         </a:t>
            </a:r>
            <a:r>
              <a:rPr lang="en-MY" sz="1100" dirty="0" err="1"/>
              <a:t>merupakan</a:t>
            </a:r>
            <a:r>
              <a:rPr lang="en-MY" sz="1100" dirty="0"/>
              <a:t> </a:t>
            </a:r>
            <a:r>
              <a:rPr lang="en-MY" sz="1100" dirty="0" err="1"/>
              <a:t>kawasan</a:t>
            </a:r>
            <a:r>
              <a:rPr lang="en-MY" sz="1100" dirty="0"/>
              <a:t> yang </a:t>
            </a:r>
            <a:r>
              <a:rPr lang="en-MY" sz="1100" dirty="0" err="1"/>
              <a:t>mempunyai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berselerak</a:t>
            </a:r>
            <a:r>
              <a:rPr lang="en-MY" sz="1100" dirty="0"/>
              <a:t> .</a:t>
            </a:r>
          </a:p>
          <a:p>
            <a:pPr algn="ctr"/>
            <a:r>
              <a:rPr lang="en-MY" sz="1100" dirty="0"/>
              <a:t> </a:t>
            </a:r>
          </a:p>
        </p:txBody>
      </p:sp>
      <p:sp>
        <p:nvSpPr>
          <p:cNvPr id="14" name="Right Arrow 13">
            <a:hlinkClick r:id="rId67" action="ppaction://hlinksldjump">
              <a:snd r:embed="rId68" name="chimes.wav"/>
            </a:hlinkClick>
          </p:cNvPr>
          <p:cNvSpPr/>
          <p:nvPr/>
        </p:nvSpPr>
        <p:spPr>
          <a:xfrm>
            <a:off x="8113184" y="5938019"/>
            <a:ext cx="3839467" cy="775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Semak</a:t>
            </a:r>
            <a:r>
              <a:rPr lang="en-MY" dirty="0"/>
              <a:t> </a:t>
            </a:r>
            <a:r>
              <a:rPr lang="en-MY" dirty="0" err="1"/>
              <a:t>jawapan</a:t>
            </a:r>
            <a:r>
              <a:rPr lang="en-MY" dirty="0"/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009449" y="2126050"/>
            <a:ext cx="67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9757" y="6133299"/>
            <a:ext cx="6462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74422" y="5908999"/>
            <a:ext cx="633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26882" y="6357669"/>
            <a:ext cx="775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4688" y="427912"/>
            <a:ext cx="631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u="sng" dirty="0" err="1">
                <a:latin typeface="Bauhaus 93" panose="04030905020B02020C02" pitchFamily="82" charset="0"/>
              </a:rPr>
              <a:t>Arahan</a:t>
            </a:r>
            <a:r>
              <a:rPr lang="en-MY" sz="2000" u="sng" dirty="0">
                <a:latin typeface="Bauhaus 93" panose="04030905020B02020C02" pitchFamily="82" charset="0"/>
              </a:rPr>
              <a:t> : </a:t>
            </a:r>
            <a:r>
              <a:rPr lang="en-MY" sz="2000" u="sng" dirty="0" err="1">
                <a:latin typeface="Bauhaus 93" panose="04030905020B02020C02" pitchFamily="82" charset="0"/>
              </a:rPr>
              <a:t>Lengkapkan</a:t>
            </a:r>
            <a:r>
              <a:rPr lang="en-MY" sz="2000" u="sng" dirty="0">
                <a:latin typeface="Bauhaus 93" panose="04030905020B02020C02" pitchFamily="82" charset="0"/>
              </a:rPr>
              <a:t> </a:t>
            </a:r>
            <a:r>
              <a:rPr lang="en-MY" sz="2000" u="sng" dirty="0" err="1">
                <a:latin typeface="Bauhaus 93" panose="04030905020B02020C02" pitchFamily="82" charset="0"/>
              </a:rPr>
              <a:t>teka</a:t>
            </a:r>
            <a:r>
              <a:rPr lang="en-MY" sz="2000" u="sng" dirty="0">
                <a:latin typeface="Bauhaus 93" panose="04030905020B02020C02" pitchFamily="82" charset="0"/>
              </a:rPr>
              <a:t> </a:t>
            </a:r>
            <a:r>
              <a:rPr lang="en-MY" sz="2000" u="sng" dirty="0" err="1">
                <a:latin typeface="Bauhaus 93" panose="04030905020B02020C02" pitchFamily="82" charset="0"/>
              </a:rPr>
              <a:t>silang</a:t>
            </a:r>
            <a:r>
              <a:rPr lang="en-MY" sz="2000" u="sng" dirty="0">
                <a:latin typeface="Bauhaus 93" panose="04030905020B02020C02" pitchFamily="82" charset="0"/>
              </a:rPr>
              <a:t> kata di </a:t>
            </a:r>
            <a:r>
              <a:rPr lang="en-MY" sz="2000" u="sng" dirty="0" err="1">
                <a:latin typeface="Bauhaus 93" panose="04030905020B02020C02" pitchFamily="82" charset="0"/>
              </a:rPr>
              <a:t>bawah</a:t>
            </a:r>
            <a:r>
              <a:rPr lang="en-MY" sz="2000" u="sng" dirty="0">
                <a:latin typeface="Bauhaus 93" panose="04030905020B02020C02" pitchFamily="82" charset="0"/>
              </a:rPr>
              <a:t>.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925543" y="1891921"/>
            <a:ext cx="67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495806" y="2349500"/>
            <a:ext cx="67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8438" y="5583719"/>
            <a:ext cx="67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336710" y="2611080"/>
            <a:ext cx="522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Arrow 1">
            <a:hlinkClick r:id="rId69" action="ppaction://hlinksldjump"/>
          </p:cNvPr>
          <p:cNvSpPr/>
          <p:nvPr/>
        </p:nvSpPr>
        <p:spPr>
          <a:xfrm>
            <a:off x="4751388" y="5948363"/>
            <a:ext cx="2640806" cy="76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Selesai</a:t>
            </a:r>
            <a:r>
              <a:rPr lang="en-MY" dirty="0" smtClean="0"/>
              <a:t> </a:t>
            </a:r>
            <a:endParaRPr lang="en-MY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802" name="TextBox2" r:id="rId2" imgW="361800" imgH="361800"/>
        </mc:Choice>
        <mc:Fallback>
          <p:control name="TextBox2" r:id="rId2" imgW="36180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03" name="TextBox3" r:id="rId3" imgW="361800" imgH="361800"/>
        </mc:Choice>
        <mc:Fallback>
          <p:control name="TextBox3" r:id="rId3" imgW="36180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04" name="TextBox4" r:id="rId4" imgW="361800" imgH="361800"/>
        </mc:Choice>
        <mc:Fallback>
          <p:control name="TextBox4" r:id="rId4" imgW="36180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05" name="TextBox5" r:id="rId5" imgW="361800" imgH="361800"/>
        </mc:Choice>
        <mc:Fallback>
          <p:control name="TextBox5" r:id="rId5" imgW="361800" imgH="36180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06" name="TextBox6" r:id="rId6" imgW="361800" imgH="361800"/>
        </mc:Choice>
        <mc:Fallback>
          <p:control name="TextBox6" r:id="rId6" imgW="36180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07" name="TextBox7" r:id="rId7" imgW="361800" imgH="361800"/>
        </mc:Choice>
        <mc:Fallback>
          <p:control name="TextBox7" r:id="rId7" imgW="36180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08" name="TextBox8" r:id="rId8" imgW="361800" imgH="361800"/>
        </mc:Choice>
        <mc:Fallback>
          <p:control name="TextBox8" r:id="rId8" imgW="361800" imgH="36180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09" name="TextBox9" r:id="rId9" imgW="361800" imgH="361800"/>
        </mc:Choice>
        <mc:Fallback>
          <p:control name="TextBox9" r:id="rId9" imgW="36180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81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0" name="TextBox10" r:id="rId10" imgW="361800" imgH="361800"/>
        </mc:Choice>
        <mc:Fallback>
          <p:control name="TextBox10" r:id="rId10" imgW="361800" imgH="36180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88" y="3429000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1" name="TextBox11" r:id="rId11" imgW="361800" imgH="361800"/>
        </mc:Choice>
        <mc:Fallback>
          <p:control name="TextBox11" r:id="rId11" imgW="361800" imgH="36180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66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2" name="TextBox12" r:id="rId12" imgW="361800" imgH="361800"/>
        </mc:Choice>
        <mc:Fallback>
          <p:control name="TextBox12" r:id="rId12" imgW="361800" imgH="36180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3" name="TextBox13" r:id="rId13" imgW="361800" imgH="361800"/>
        </mc:Choice>
        <mc:Fallback>
          <p:control name="TextBox13" r:id="rId13" imgW="361800" imgH="36180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4" name="TextBox14" r:id="rId14" imgW="361800" imgH="361800"/>
        </mc:Choice>
        <mc:Fallback>
          <p:control name="TextBox14" r:id="rId14" imgW="361800" imgH="36180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5" name="TextBox15" r:id="rId15" imgW="361800" imgH="361800"/>
        </mc:Choice>
        <mc:Fallback>
          <p:control name="TextBox15" r:id="rId15" imgW="361800" imgH="36180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6" name="TextBox16" r:id="rId16" imgW="361800" imgH="361800"/>
        </mc:Choice>
        <mc:Fallback>
          <p:control name="TextBox16" r:id="rId16" imgW="361800" imgH="36180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7" name="TextBox17" r:id="rId17" imgW="361800" imgH="361800"/>
        </mc:Choice>
        <mc:Fallback>
          <p:control name="TextBox17" r:id="rId17" imgW="361800" imgH="361800">
            <p:pic>
              <p:nvPicPr>
                <p:cNvPr id="0" name="Text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8" name="TextBox18" r:id="rId18" imgW="361800" imgH="361800"/>
        </mc:Choice>
        <mc:Fallback>
          <p:control name="TextBox18" r:id="rId18" imgW="361800" imgH="361800">
            <p:pic>
              <p:nvPicPr>
                <p:cNvPr id="0" name="Text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19" name="TextBox19" r:id="rId19" imgW="361800" imgH="361800"/>
        </mc:Choice>
        <mc:Fallback>
          <p:control name="TextBox19" r:id="rId19" imgW="361800" imgH="361800">
            <p:pic>
              <p:nvPicPr>
                <p:cNvPr id="0" name="Text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0" name="TextBox20" r:id="rId20" imgW="361800" imgH="361800"/>
        </mc:Choice>
        <mc:Fallback>
          <p:control name="TextBox20" r:id="rId20" imgW="361800" imgH="361800">
            <p:pic>
              <p:nvPicPr>
                <p:cNvPr id="0" name="Text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1" name="TextBox21" r:id="rId21" imgW="361800" imgH="361800"/>
        </mc:Choice>
        <mc:Fallback>
          <p:control name="TextBox21" r:id="rId21" imgW="361800" imgH="361800">
            <p:pic>
              <p:nvPicPr>
                <p:cNvPr id="0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2" name="TextBox22" r:id="rId22" imgW="361800" imgH="361800"/>
        </mc:Choice>
        <mc:Fallback>
          <p:control name="TextBox22" r:id="rId22" imgW="361800" imgH="361800">
            <p:pic>
              <p:nvPicPr>
                <p:cNvPr id="0" name="Text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3" name="TextBox23" r:id="rId23" imgW="361800" imgH="361800"/>
        </mc:Choice>
        <mc:Fallback>
          <p:control name="TextBox23" r:id="rId23" imgW="361800" imgH="361800">
            <p:pic>
              <p:nvPicPr>
                <p:cNvPr id="0" name="Text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4" name="TextBox24" r:id="rId24" imgW="361800" imgH="361800"/>
        </mc:Choice>
        <mc:Fallback>
          <p:control name="TextBox24" r:id="rId24" imgW="361800" imgH="361800">
            <p:pic>
              <p:nvPicPr>
                <p:cNvPr id="0" name="Text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88" y="1989138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5" name="TextBox25" r:id="rId25" imgW="361800" imgH="361800"/>
        </mc:Choice>
        <mc:Fallback>
          <p:control name="TextBox25" r:id="rId25" imgW="361800" imgH="361800">
            <p:pic>
              <p:nvPicPr>
                <p:cNvPr id="0" name="TextBox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96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6" name="TextBox26" r:id="rId26" imgW="361800" imgH="361800"/>
        </mc:Choice>
        <mc:Fallback>
          <p:control name="TextBox26" r:id="rId26" imgW="361800" imgH="361800">
            <p:pic>
              <p:nvPicPr>
                <p:cNvPr id="0" name="TextBox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7" name="TextBox27" r:id="rId27" imgW="361800" imgH="361800"/>
        </mc:Choice>
        <mc:Fallback>
          <p:control name="TextBox27" r:id="rId27" imgW="361800" imgH="361800">
            <p:pic>
              <p:nvPicPr>
                <p:cNvPr id="0" name="TextBox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1989138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8" name="TextBox28" r:id="rId28" imgW="361800" imgH="361800"/>
        </mc:Choice>
        <mc:Fallback>
          <p:control name="TextBox28" r:id="rId28" imgW="361800" imgH="361800">
            <p:pic>
              <p:nvPicPr>
                <p:cNvPr id="0" name="TextBox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29" name="TextBox30" r:id="rId29" imgW="361800" imgH="361800"/>
        </mc:Choice>
        <mc:Fallback>
          <p:control name="TextBox30" r:id="rId29" imgW="361800" imgH="361800">
            <p:pic>
              <p:nvPicPr>
                <p:cNvPr id="0" name="TextBox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0" name="TextBox31" r:id="rId30" imgW="361800" imgH="361800"/>
        </mc:Choice>
        <mc:Fallback>
          <p:control name="TextBox31" r:id="rId30" imgW="361800" imgH="361800">
            <p:pic>
              <p:nvPicPr>
                <p:cNvPr id="0" name="TextBox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1" name="TextBox32" r:id="rId31" imgW="361800" imgH="361800"/>
        </mc:Choice>
        <mc:Fallback>
          <p:control name="TextBox32" r:id="rId31" imgW="361800" imgH="361800">
            <p:pic>
              <p:nvPicPr>
                <p:cNvPr id="0" name="TextBox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2" name="TextBox33" r:id="rId32" imgW="361800" imgH="361800"/>
        </mc:Choice>
        <mc:Fallback>
          <p:control name="TextBox33" r:id="rId32" imgW="361800" imgH="361800">
            <p:pic>
              <p:nvPicPr>
                <p:cNvPr id="0" name="TextBox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3" name="TextBox34" r:id="rId33" imgW="361800" imgH="361800"/>
        </mc:Choice>
        <mc:Fallback>
          <p:control name="TextBox34" r:id="rId33" imgW="361800" imgH="361800">
            <p:pic>
              <p:nvPicPr>
                <p:cNvPr id="0" name="TextBox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4" name="TextBox35" r:id="rId34" imgW="361800" imgH="361800"/>
        </mc:Choice>
        <mc:Fallback>
          <p:control name="TextBox35" r:id="rId34" imgW="361800" imgH="361800">
            <p:pic>
              <p:nvPicPr>
                <p:cNvPr id="0" name="TextBox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15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5" name="TextBox36" r:id="rId35" imgW="361800" imgH="361800"/>
        </mc:Choice>
        <mc:Fallback>
          <p:control name="TextBox36" r:id="rId35" imgW="361800" imgH="361800">
            <p:pic>
              <p:nvPicPr>
                <p:cNvPr id="0" name="TextBox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37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6" name="TextBox37" r:id="rId36" imgW="361800" imgH="361800"/>
        </mc:Choice>
        <mc:Fallback>
          <p:control name="TextBox37" r:id="rId36" imgW="361800" imgH="361800">
            <p:pic>
              <p:nvPicPr>
                <p:cNvPr id="0" name="TextBox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7" name="TextBox38" r:id="rId37" imgW="361800" imgH="361800"/>
        </mc:Choice>
        <mc:Fallback>
          <p:control name="TextBox38" r:id="rId37" imgW="361800" imgH="361800">
            <p:pic>
              <p:nvPicPr>
                <p:cNvPr id="0" name="TextBox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8" name="TextBox39" r:id="rId38" imgW="361800" imgH="361800"/>
        </mc:Choice>
        <mc:Fallback>
          <p:control name="TextBox39" r:id="rId38" imgW="361800" imgH="361800">
            <p:pic>
              <p:nvPicPr>
                <p:cNvPr id="0" name="TextBox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9" name="TextBox40" r:id="rId39" imgW="361800" imgH="361800"/>
        </mc:Choice>
        <mc:Fallback>
          <p:control name="TextBox40" r:id="rId39" imgW="361800" imgH="361800">
            <p:pic>
              <p:nvPicPr>
                <p:cNvPr id="0" name="TextBox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0" name="TextBox41" r:id="rId40" imgW="361800" imgH="361800"/>
        </mc:Choice>
        <mc:Fallback>
          <p:control name="TextBox41" r:id="rId40" imgW="361800" imgH="361800">
            <p:pic>
              <p:nvPicPr>
                <p:cNvPr id="0" name="TextBox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4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1" name="TextBox42" r:id="rId41" imgW="361800" imgH="361800"/>
        </mc:Choice>
        <mc:Fallback>
          <p:control name="TextBox42" r:id="rId41" imgW="361800" imgH="361800">
            <p:pic>
              <p:nvPicPr>
                <p:cNvPr id="0" name="TextBox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2" name="TextBox43" r:id="rId42" imgW="361800" imgH="361800"/>
        </mc:Choice>
        <mc:Fallback>
          <p:control name="TextBox43" r:id="rId42" imgW="361800" imgH="361800">
            <p:pic>
              <p:nvPicPr>
                <p:cNvPr id="0" name="TextBox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3" name="TextBox44" r:id="rId43" imgW="361800" imgH="361800"/>
        </mc:Choice>
        <mc:Fallback>
          <p:control name="TextBox44" r:id="rId43" imgW="361800" imgH="361800">
            <p:pic>
              <p:nvPicPr>
                <p:cNvPr id="0" name="TextBox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9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4" name="TextBox45" r:id="rId44" imgW="361800" imgH="361800"/>
        </mc:Choice>
        <mc:Fallback>
          <p:control name="TextBox45" r:id="rId44" imgW="361800" imgH="361800">
            <p:pic>
              <p:nvPicPr>
                <p:cNvPr id="0" name="TextBox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5" name="TextBox46" r:id="rId45" imgW="361800" imgH="361800"/>
        </mc:Choice>
        <mc:Fallback>
          <p:control name="TextBox46" r:id="rId45" imgW="361800" imgH="361800">
            <p:pic>
              <p:nvPicPr>
                <p:cNvPr id="0" name="TextBox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7893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6" name="TextBox47" r:id="rId46" imgW="361800" imgH="361800"/>
        </mc:Choice>
        <mc:Fallback>
          <p:control name="TextBox47" r:id="rId46" imgW="361800" imgH="361800">
            <p:pic>
              <p:nvPicPr>
                <p:cNvPr id="0" name="TextBox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23495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7" name="TextBox48" r:id="rId47" imgW="361800" imgH="361800"/>
        </mc:Choice>
        <mc:Fallback>
          <p:control name="TextBox48" r:id="rId47" imgW="361800" imgH="361800">
            <p:pic>
              <p:nvPicPr>
                <p:cNvPr id="0" name="TextBox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270827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8" name="TextBox49" r:id="rId48" imgW="361800" imgH="361800"/>
        </mc:Choice>
        <mc:Fallback>
          <p:control name="TextBox49" r:id="rId48" imgW="361800" imgH="361800">
            <p:pic>
              <p:nvPicPr>
                <p:cNvPr id="0" name="TextBox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9" name="TextBox50" r:id="rId49" imgW="361800" imgH="361800"/>
        </mc:Choice>
        <mc:Fallback>
          <p:control name="TextBox50" r:id="rId49" imgW="361800" imgH="361800">
            <p:pic>
              <p:nvPicPr>
                <p:cNvPr id="0" name="TextBox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0686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0" name="TextBox51" r:id="rId50" imgW="361800" imgH="361800"/>
        </mc:Choice>
        <mc:Fallback>
          <p:control name="TextBox51" r:id="rId50" imgW="361800" imgH="361800">
            <p:pic>
              <p:nvPicPr>
                <p:cNvPr id="0" name="TextBox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519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1" name="TextBox52" r:id="rId51" imgW="361800" imgH="361800"/>
        </mc:Choice>
        <mc:Fallback>
          <p:control name="TextBox52" r:id="rId51" imgW="361800" imgH="361800">
            <p:pic>
              <p:nvPicPr>
                <p:cNvPr id="0" name="TextBox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725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2" name="TextBox54" r:id="rId52" imgW="361800" imgH="361800"/>
        </mc:Choice>
        <mc:Fallback>
          <p:control name="TextBox54" r:id="rId52" imgW="361800" imgH="361800">
            <p:pic>
              <p:nvPicPr>
                <p:cNvPr id="0" name="TextBox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3" name="TextBox55" r:id="rId53" imgW="361800" imgH="361800"/>
        </mc:Choice>
        <mc:Fallback>
          <p:control name="TextBox55" r:id="rId53" imgW="361800" imgH="361800">
            <p:pic>
              <p:nvPicPr>
                <p:cNvPr id="0" name="TextBox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5085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4" name="TextBox56" r:id="rId54" imgW="361800" imgH="361800"/>
        </mc:Choice>
        <mc:Fallback>
          <p:control name="TextBox56" r:id="rId54" imgW="361800" imgH="361800">
            <p:pic>
              <p:nvPicPr>
                <p:cNvPr id="0" name="TextBox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5" name="TextBox53" r:id="rId55" imgW="361800" imgH="361800"/>
        </mc:Choice>
        <mc:Fallback>
          <p:control name="TextBox53" r:id="rId55" imgW="361800" imgH="361800">
            <p:pic>
              <p:nvPicPr>
                <p:cNvPr id="0" name="TextBox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558958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6" name="TextBox58" r:id="rId56" imgW="361800" imgH="361800"/>
        </mc:Choice>
        <mc:Fallback>
          <p:control name="TextBox58" r:id="rId56" imgW="361800" imgH="361800">
            <p:pic>
              <p:nvPicPr>
                <p:cNvPr id="0" name="TextBox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26841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7" name="TextBox62" r:id="rId57" imgW="361800" imgH="361800"/>
        </mc:Choice>
        <mc:Fallback>
          <p:control name="TextBox62" r:id="rId57" imgW="361800" imgH="361800">
            <p:pic>
              <p:nvPicPr>
                <p:cNvPr id="0" name="TextBox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8" name="TextBox63" r:id="rId58" imgW="361800" imgH="361800"/>
        </mc:Choice>
        <mc:Fallback>
          <p:control name="TextBox63" r:id="rId58" imgW="361800" imgH="361800">
            <p:pic>
              <p:nvPicPr>
                <p:cNvPr id="0" name="TextBox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9" name="TextBox64" r:id="rId59" imgW="361800" imgH="361800"/>
        </mc:Choice>
        <mc:Fallback>
          <p:control name="TextBox64" r:id="rId59" imgW="361800" imgH="361800">
            <p:pic>
              <p:nvPicPr>
                <p:cNvPr id="0" name="TextBox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4868863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60" name="TextBox65" r:id="rId60" imgW="361800" imgH="361800"/>
        </mc:Choice>
        <mc:Fallback>
          <p:control name="TextBox65" r:id="rId60" imgW="361800" imgH="361800">
            <p:pic>
              <p:nvPicPr>
                <p:cNvPr id="0" name="TextBox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41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61" name="TextBox66" r:id="rId61" imgW="361800" imgH="361800"/>
        </mc:Choice>
        <mc:Fallback>
          <p:control name="TextBox66" r:id="rId61" imgW="361800" imgH="361800">
            <p:pic>
              <p:nvPicPr>
                <p:cNvPr id="0" name="TextBox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62" name="TextBox67" r:id="rId62" imgW="361800" imgH="361800"/>
        </mc:Choice>
        <mc:Fallback>
          <p:control name="TextBox67" r:id="rId62" imgW="361800" imgH="361800">
            <p:pic>
              <p:nvPicPr>
                <p:cNvPr id="0" name="TextBox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4868863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63" name="TextBox68" r:id="rId63" imgW="361800" imgH="361800"/>
        </mc:Choice>
        <mc:Fallback>
          <p:control name="TextBox68" r:id="rId63" imgW="361800" imgH="361800">
            <p:pic>
              <p:nvPicPr>
                <p:cNvPr id="0" name="TextBox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52292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64" name="TextBox1" r:id="rId64" imgW="361800" imgH="361800"/>
        </mc:Choice>
        <mc:Fallback>
          <p:control name="TextBox1" r:id="rId64" imgW="36180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371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65" name="TextBox29" r:id="rId65" imgW="361800" imgH="361800"/>
        </mc:Choice>
        <mc:Fallback>
          <p:control name="TextBox29" r:id="rId65" imgW="361800" imgH="361800">
            <p:pic>
              <p:nvPicPr>
                <p:cNvPr id="0" name="TextBox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155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306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271" y="1614922"/>
            <a:ext cx="744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0181" y="1614922"/>
            <a:ext cx="2145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5718" y="1262209"/>
            <a:ext cx="57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5165" y="1999006"/>
            <a:ext cx="48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757" y="3429001"/>
            <a:ext cx="48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458" y="1987551"/>
            <a:ext cx="75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9611" y="4155307"/>
            <a:ext cx="47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7.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721" y="4867276"/>
            <a:ext cx="56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8.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52526" y="5517232"/>
            <a:ext cx="10124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6912" y="6021288"/>
            <a:ext cx="866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208" y="5795491"/>
            <a:ext cx="863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83245" y="6319692"/>
            <a:ext cx="775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hlinkClick r:id="rId67" action="ppaction://hlinksldjump">
              <a:snd r:embed="rId68" name="chimes.wav"/>
            </a:hlinkClick>
          </p:cNvPr>
          <p:cNvSpPr/>
          <p:nvPr/>
        </p:nvSpPr>
        <p:spPr>
          <a:xfrm>
            <a:off x="9060165" y="6132739"/>
            <a:ext cx="2736816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2527" y="347055"/>
            <a:ext cx="456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JAWAPAN TEKA SILANG KATA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826" name="TextBox2" r:id="rId2" imgW="361800" imgH="361800"/>
        </mc:Choice>
        <mc:Fallback>
          <p:control name="TextBox2" r:id="rId2" imgW="36180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27" name="TextBox3" r:id="rId3" imgW="361800" imgH="361800"/>
        </mc:Choice>
        <mc:Fallback>
          <p:control name="TextBox3" r:id="rId3" imgW="36180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28" name="TextBox4" r:id="rId4" imgW="361800" imgH="361800"/>
        </mc:Choice>
        <mc:Fallback>
          <p:control name="TextBox4" r:id="rId4" imgW="36180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29" name="TextBox5" r:id="rId5" imgW="361800" imgH="361800"/>
        </mc:Choice>
        <mc:Fallback>
          <p:control name="TextBox5" r:id="rId5" imgW="361800" imgH="36180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0" name="TextBox6" r:id="rId6" imgW="361800" imgH="361800"/>
        </mc:Choice>
        <mc:Fallback>
          <p:control name="TextBox6" r:id="rId6" imgW="36180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1" name="TextBox7" r:id="rId7" imgW="361800" imgH="361800"/>
        </mc:Choice>
        <mc:Fallback>
          <p:control name="TextBox7" r:id="rId7" imgW="36180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2" name="TextBox8" r:id="rId8" imgW="361800" imgH="361800"/>
        </mc:Choice>
        <mc:Fallback>
          <p:control name="TextBox8" r:id="rId8" imgW="361800" imgH="36180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3" name="TextBox9" r:id="rId9" imgW="361800" imgH="361800"/>
        </mc:Choice>
        <mc:Fallback>
          <p:control name="TextBox9" r:id="rId9" imgW="36180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81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4" name="TextBox10" r:id="rId10" imgW="361800" imgH="361800"/>
        </mc:Choice>
        <mc:Fallback>
          <p:control name="TextBox10" r:id="rId10" imgW="361800" imgH="36180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88" y="3429000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5" name="TextBox11" r:id="rId11" imgW="361800" imgH="361800"/>
        </mc:Choice>
        <mc:Fallback>
          <p:control name="TextBox11" r:id="rId11" imgW="361800" imgH="36180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66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6" name="TextBox12" r:id="rId12" imgW="361800" imgH="361800"/>
        </mc:Choice>
        <mc:Fallback>
          <p:control name="TextBox12" r:id="rId12" imgW="361800" imgH="36180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7" name="TextBox13" r:id="rId13" imgW="361800" imgH="361800"/>
        </mc:Choice>
        <mc:Fallback>
          <p:control name="TextBox13" r:id="rId13" imgW="361800" imgH="36180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8" name="TextBox14" r:id="rId14" imgW="361800" imgH="361800"/>
        </mc:Choice>
        <mc:Fallback>
          <p:control name="TextBox14" r:id="rId14" imgW="361800" imgH="36180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39" name="TextBox15" r:id="rId15" imgW="361800" imgH="361800"/>
        </mc:Choice>
        <mc:Fallback>
          <p:control name="TextBox15" r:id="rId15" imgW="361800" imgH="36180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0" name="TextBox16" r:id="rId16" imgW="361800" imgH="361800"/>
        </mc:Choice>
        <mc:Fallback>
          <p:control name="TextBox16" r:id="rId16" imgW="361800" imgH="36180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1" name="TextBox17" r:id="rId17" imgW="361800" imgH="361800"/>
        </mc:Choice>
        <mc:Fallback>
          <p:control name="TextBox17" r:id="rId17" imgW="361800" imgH="361800">
            <p:pic>
              <p:nvPicPr>
                <p:cNvPr id="0" name="Text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2" name="TextBox18" r:id="rId18" imgW="361800" imgH="361800"/>
        </mc:Choice>
        <mc:Fallback>
          <p:control name="TextBox18" r:id="rId18" imgW="361800" imgH="361800">
            <p:pic>
              <p:nvPicPr>
                <p:cNvPr id="0" name="Text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3" name="TextBox19" r:id="rId19" imgW="361800" imgH="361800"/>
        </mc:Choice>
        <mc:Fallback>
          <p:control name="TextBox19" r:id="rId19" imgW="361800" imgH="361800">
            <p:pic>
              <p:nvPicPr>
                <p:cNvPr id="0" name="Text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" name="TextBox20" r:id="rId20" imgW="361800" imgH="361800"/>
        </mc:Choice>
        <mc:Fallback>
          <p:control name="TextBox20" r:id="rId20" imgW="361800" imgH="361800">
            <p:pic>
              <p:nvPicPr>
                <p:cNvPr id="0" name="Text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" name="TextBox21" r:id="rId21" imgW="361800" imgH="361800"/>
        </mc:Choice>
        <mc:Fallback>
          <p:control name="TextBox21" r:id="rId21" imgW="361800" imgH="361800">
            <p:pic>
              <p:nvPicPr>
                <p:cNvPr id="0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" name="TextBox22" r:id="rId22" imgW="361800" imgH="361800"/>
        </mc:Choice>
        <mc:Fallback>
          <p:control name="TextBox22" r:id="rId22" imgW="361800" imgH="361800">
            <p:pic>
              <p:nvPicPr>
                <p:cNvPr id="0" name="Text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7" name="TextBox23" r:id="rId23" imgW="361800" imgH="361800"/>
        </mc:Choice>
        <mc:Fallback>
          <p:control name="TextBox23" r:id="rId23" imgW="361800" imgH="361800">
            <p:pic>
              <p:nvPicPr>
                <p:cNvPr id="0" name="Text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8" name="TextBox24" r:id="rId24" imgW="361800" imgH="361800"/>
        </mc:Choice>
        <mc:Fallback>
          <p:control name="TextBox24" r:id="rId24" imgW="361800" imgH="361800">
            <p:pic>
              <p:nvPicPr>
                <p:cNvPr id="0" name="Text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88" y="1989138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9" name="TextBox25" r:id="rId25" imgW="361800" imgH="361800"/>
        </mc:Choice>
        <mc:Fallback>
          <p:control name="TextBox25" r:id="rId25" imgW="361800" imgH="361800">
            <p:pic>
              <p:nvPicPr>
                <p:cNvPr id="0" name="TextBox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96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0" name="TextBox26" r:id="rId26" imgW="361800" imgH="361800"/>
        </mc:Choice>
        <mc:Fallback>
          <p:control name="TextBox26" r:id="rId26" imgW="361800" imgH="361800">
            <p:pic>
              <p:nvPicPr>
                <p:cNvPr id="0" name="TextBox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1" name="TextBox27" r:id="rId27" imgW="361800" imgH="361800"/>
        </mc:Choice>
        <mc:Fallback>
          <p:control name="TextBox27" r:id="rId27" imgW="361800" imgH="361800">
            <p:pic>
              <p:nvPicPr>
                <p:cNvPr id="0" name="TextBox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1989138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2" name="TextBox28" r:id="rId28" imgW="361800" imgH="361800"/>
        </mc:Choice>
        <mc:Fallback>
          <p:control name="TextBox28" r:id="rId28" imgW="361800" imgH="361800">
            <p:pic>
              <p:nvPicPr>
                <p:cNvPr id="0" name="TextBox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3" name="TextBox30" r:id="rId29" imgW="361800" imgH="361800"/>
        </mc:Choice>
        <mc:Fallback>
          <p:control name="TextBox30" r:id="rId29" imgW="361800" imgH="361800">
            <p:pic>
              <p:nvPicPr>
                <p:cNvPr id="0" name="TextBox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4" name="TextBox31" r:id="rId30" imgW="361800" imgH="361800"/>
        </mc:Choice>
        <mc:Fallback>
          <p:control name="TextBox31" r:id="rId30" imgW="361800" imgH="361800">
            <p:pic>
              <p:nvPicPr>
                <p:cNvPr id="0" name="TextBox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5" name="TextBox32" r:id="rId31" imgW="361800" imgH="361800"/>
        </mc:Choice>
        <mc:Fallback>
          <p:control name="TextBox32" r:id="rId31" imgW="361800" imgH="361800">
            <p:pic>
              <p:nvPicPr>
                <p:cNvPr id="0" name="TextBox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6" name="TextBox33" r:id="rId32" imgW="361800" imgH="361800"/>
        </mc:Choice>
        <mc:Fallback>
          <p:control name="TextBox33" r:id="rId32" imgW="361800" imgH="361800">
            <p:pic>
              <p:nvPicPr>
                <p:cNvPr id="0" name="TextBox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7" name="TextBox34" r:id="rId33" imgW="361800" imgH="361800"/>
        </mc:Choice>
        <mc:Fallback>
          <p:control name="TextBox34" r:id="rId33" imgW="361800" imgH="361800">
            <p:pic>
              <p:nvPicPr>
                <p:cNvPr id="0" name="TextBox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8" name="TextBox35" r:id="rId34" imgW="361800" imgH="361800"/>
        </mc:Choice>
        <mc:Fallback>
          <p:control name="TextBox35" r:id="rId34" imgW="361800" imgH="361800">
            <p:pic>
              <p:nvPicPr>
                <p:cNvPr id="0" name="TextBox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15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59" name="TextBox36" r:id="rId35" imgW="361800" imgH="361800"/>
        </mc:Choice>
        <mc:Fallback>
          <p:control name="TextBox36" r:id="rId35" imgW="361800" imgH="361800">
            <p:pic>
              <p:nvPicPr>
                <p:cNvPr id="0" name="TextBox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37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0" name="TextBox37" r:id="rId36" imgW="361800" imgH="361800"/>
        </mc:Choice>
        <mc:Fallback>
          <p:control name="TextBox37" r:id="rId36" imgW="361800" imgH="361800">
            <p:pic>
              <p:nvPicPr>
                <p:cNvPr id="0" name="TextBox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1" name="TextBox38" r:id="rId37" imgW="361800" imgH="361800"/>
        </mc:Choice>
        <mc:Fallback>
          <p:control name="TextBox38" r:id="rId37" imgW="361800" imgH="361800">
            <p:pic>
              <p:nvPicPr>
                <p:cNvPr id="0" name="TextBox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2" name="TextBox39" r:id="rId38" imgW="361800" imgH="361800"/>
        </mc:Choice>
        <mc:Fallback>
          <p:control name="TextBox39" r:id="rId38" imgW="361800" imgH="361800">
            <p:pic>
              <p:nvPicPr>
                <p:cNvPr id="0" name="TextBox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3" name="TextBox40" r:id="rId39" imgW="361800" imgH="361800"/>
        </mc:Choice>
        <mc:Fallback>
          <p:control name="TextBox40" r:id="rId39" imgW="361800" imgH="361800">
            <p:pic>
              <p:nvPicPr>
                <p:cNvPr id="0" name="TextBox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4" name="TextBox41" r:id="rId40" imgW="361800" imgH="361800"/>
        </mc:Choice>
        <mc:Fallback>
          <p:control name="TextBox41" r:id="rId40" imgW="361800" imgH="361800">
            <p:pic>
              <p:nvPicPr>
                <p:cNvPr id="0" name="TextBox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4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5" name="TextBox42" r:id="rId41" imgW="361800" imgH="361800"/>
        </mc:Choice>
        <mc:Fallback>
          <p:control name="TextBox42" r:id="rId41" imgW="361800" imgH="361800">
            <p:pic>
              <p:nvPicPr>
                <p:cNvPr id="0" name="TextBox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6" name="TextBox43" r:id="rId42" imgW="361800" imgH="361800"/>
        </mc:Choice>
        <mc:Fallback>
          <p:control name="TextBox43" r:id="rId42" imgW="361800" imgH="361800">
            <p:pic>
              <p:nvPicPr>
                <p:cNvPr id="0" name="TextBox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7" name="TextBox44" r:id="rId43" imgW="361800" imgH="361800"/>
        </mc:Choice>
        <mc:Fallback>
          <p:control name="TextBox44" r:id="rId43" imgW="361800" imgH="361800">
            <p:pic>
              <p:nvPicPr>
                <p:cNvPr id="0" name="TextBox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9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8" name="TextBox45" r:id="rId44" imgW="361800" imgH="361800"/>
        </mc:Choice>
        <mc:Fallback>
          <p:control name="TextBox45" r:id="rId44" imgW="361800" imgH="361800">
            <p:pic>
              <p:nvPicPr>
                <p:cNvPr id="0" name="TextBox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69" name="TextBox46" r:id="rId45" imgW="361800" imgH="361800"/>
        </mc:Choice>
        <mc:Fallback>
          <p:control name="TextBox46" r:id="rId45" imgW="361800" imgH="361800">
            <p:pic>
              <p:nvPicPr>
                <p:cNvPr id="0" name="TextBox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7893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0" name="TextBox47" r:id="rId46" imgW="361800" imgH="361800"/>
        </mc:Choice>
        <mc:Fallback>
          <p:control name="TextBox47" r:id="rId46" imgW="361800" imgH="361800">
            <p:pic>
              <p:nvPicPr>
                <p:cNvPr id="0" name="TextBox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23495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1" name="TextBox48" r:id="rId47" imgW="361800" imgH="361800"/>
        </mc:Choice>
        <mc:Fallback>
          <p:control name="TextBox48" r:id="rId47" imgW="361800" imgH="361800">
            <p:pic>
              <p:nvPicPr>
                <p:cNvPr id="0" name="TextBox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270827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2" name="TextBox49" r:id="rId48" imgW="361800" imgH="361800"/>
        </mc:Choice>
        <mc:Fallback>
          <p:control name="TextBox49" r:id="rId48" imgW="361800" imgH="361800">
            <p:pic>
              <p:nvPicPr>
                <p:cNvPr id="0" name="TextBox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3" name="TextBox50" r:id="rId49" imgW="361800" imgH="361800"/>
        </mc:Choice>
        <mc:Fallback>
          <p:control name="TextBox50" r:id="rId49" imgW="361800" imgH="361800">
            <p:pic>
              <p:nvPicPr>
                <p:cNvPr id="0" name="TextBox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0686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4" name="TextBox51" r:id="rId50" imgW="361800" imgH="361800"/>
        </mc:Choice>
        <mc:Fallback>
          <p:control name="TextBox51" r:id="rId50" imgW="361800" imgH="361800">
            <p:pic>
              <p:nvPicPr>
                <p:cNvPr id="0" name="TextBox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519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5" name="TextBox52" r:id="rId51" imgW="361800" imgH="361800"/>
        </mc:Choice>
        <mc:Fallback>
          <p:control name="TextBox52" r:id="rId51" imgW="361800" imgH="361800">
            <p:pic>
              <p:nvPicPr>
                <p:cNvPr id="0" name="TextBox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725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6" name="TextBox54" r:id="rId52" imgW="361800" imgH="361800"/>
        </mc:Choice>
        <mc:Fallback>
          <p:control name="TextBox54" r:id="rId52" imgW="361800" imgH="361800">
            <p:pic>
              <p:nvPicPr>
                <p:cNvPr id="0" name="TextBox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7" name="TextBox55" r:id="rId53" imgW="361800" imgH="361800"/>
        </mc:Choice>
        <mc:Fallback>
          <p:control name="TextBox55" r:id="rId53" imgW="361800" imgH="361800">
            <p:pic>
              <p:nvPicPr>
                <p:cNvPr id="0" name="TextBox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5085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8" name="TextBox56" r:id="rId54" imgW="361800" imgH="361800"/>
        </mc:Choice>
        <mc:Fallback>
          <p:control name="TextBox56" r:id="rId54" imgW="361800" imgH="361800">
            <p:pic>
              <p:nvPicPr>
                <p:cNvPr id="0" name="TextBox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79" name="TextBox53" r:id="rId55" imgW="361800" imgH="361800"/>
        </mc:Choice>
        <mc:Fallback>
          <p:control name="TextBox53" r:id="rId55" imgW="361800" imgH="361800">
            <p:pic>
              <p:nvPicPr>
                <p:cNvPr id="0" name="TextBox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558958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0" name="TextBox58" r:id="rId56" imgW="361800" imgH="361800"/>
        </mc:Choice>
        <mc:Fallback>
          <p:control name="TextBox58" r:id="rId56" imgW="361800" imgH="361800">
            <p:pic>
              <p:nvPicPr>
                <p:cNvPr id="0" name="TextBox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26841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1" name="TextBox62" r:id="rId57" imgW="361800" imgH="361800"/>
        </mc:Choice>
        <mc:Fallback>
          <p:control name="TextBox62" r:id="rId57" imgW="361800" imgH="361800">
            <p:pic>
              <p:nvPicPr>
                <p:cNvPr id="0" name="TextBox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2" name="TextBox63" r:id="rId58" imgW="361800" imgH="361800"/>
        </mc:Choice>
        <mc:Fallback>
          <p:control name="TextBox63" r:id="rId58" imgW="361800" imgH="361800">
            <p:pic>
              <p:nvPicPr>
                <p:cNvPr id="0" name="TextBox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3" name="TextBox64" r:id="rId59" imgW="361800" imgH="361800"/>
        </mc:Choice>
        <mc:Fallback>
          <p:control name="TextBox64" r:id="rId59" imgW="361800" imgH="361800">
            <p:pic>
              <p:nvPicPr>
                <p:cNvPr id="0" name="TextBox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4868863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4" name="TextBox65" r:id="rId60" imgW="361800" imgH="361800"/>
        </mc:Choice>
        <mc:Fallback>
          <p:control name="TextBox65" r:id="rId60" imgW="361800" imgH="361800">
            <p:pic>
              <p:nvPicPr>
                <p:cNvPr id="0" name="TextBox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41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5" name="TextBox66" r:id="rId61" imgW="361800" imgH="361800"/>
        </mc:Choice>
        <mc:Fallback>
          <p:control name="TextBox66" r:id="rId61" imgW="361800" imgH="361800">
            <p:pic>
              <p:nvPicPr>
                <p:cNvPr id="0" name="TextBox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6" name="TextBox67" r:id="rId62" imgW="361800" imgH="361800"/>
        </mc:Choice>
        <mc:Fallback>
          <p:control name="TextBox67" r:id="rId62" imgW="361800" imgH="361800">
            <p:pic>
              <p:nvPicPr>
                <p:cNvPr id="0" name="TextBox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4868863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7" name="TextBox68" r:id="rId63" imgW="361800" imgH="361800"/>
        </mc:Choice>
        <mc:Fallback>
          <p:control name="TextBox68" r:id="rId63" imgW="361800" imgH="361800">
            <p:pic>
              <p:nvPicPr>
                <p:cNvPr id="0" name="TextBox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52292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8" name="TextBox1" r:id="rId64" imgW="361800" imgH="361800"/>
        </mc:Choice>
        <mc:Fallback>
          <p:control name="TextBox1" r:id="rId64" imgW="36180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371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89" name="TextBox29" r:id="rId65" imgW="361800" imgH="361800"/>
        </mc:Choice>
        <mc:Fallback>
          <p:control name="TextBox29" r:id="rId65" imgW="361800" imgH="361800">
            <p:pic>
              <p:nvPicPr>
                <p:cNvPr id="0" name="TextBox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155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699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="" xmlns:a16="http://schemas.microsoft.com/office/drawing/2014/main" id="{EF9BE8CB-23E5-4165-8F6B-58A55EF6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1142802"/>
            <a:ext cx="6096528" cy="4572396"/>
          </a:xfrm>
          <a:prstGeom prst="rect">
            <a:avLst/>
          </a:prstGeom>
        </p:spPr>
      </p:pic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3681046" y="5715198"/>
            <a:ext cx="4079631" cy="77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>
                <a:latin typeface="Broadway" pitchFamily="82" charset="0"/>
              </a:rPr>
              <a:t>Halaman</a:t>
            </a:r>
            <a:r>
              <a:rPr lang="en-MY" dirty="0" smtClean="0">
                <a:latin typeface="Broadway" pitchFamily="82" charset="0"/>
              </a:rPr>
              <a:t> </a:t>
            </a:r>
            <a:r>
              <a:rPr lang="en-MY" dirty="0" err="1" smtClean="0">
                <a:latin typeface="Broadway" pitchFamily="82" charset="0"/>
              </a:rPr>
              <a:t>utama</a:t>
            </a:r>
            <a:r>
              <a:rPr lang="en-MY" dirty="0" smtClean="0">
                <a:latin typeface="Broadway" pitchFamily="82" charset="0"/>
              </a:rPr>
              <a:t> </a:t>
            </a:r>
            <a:endParaRPr lang="en-MY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074718" y="1704085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F3A53F7-91C0-4661-BB66-308BBF605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331304" y="5194852"/>
            <a:ext cx="5102087" cy="1497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 </a:t>
            </a:r>
          </a:p>
          <a:p>
            <a:pPr algn="just"/>
            <a:endParaRPr lang="en-MY" b="1" dirty="0"/>
          </a:p>
          <a:p>
            <a:pPr algn="just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ialah</a:t>
            </a:r>
            <a:r>
              <a:rPr lang="en-MY" b="1" dirty="0"/>
              <a:t> </a:t>
            </a:r>
            <a:r>
              <a:rPr lang="en-MY" b="1" dirty="0" err="1"/>
              <a:t>corak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reka</a:t>
            </a:r>
            <a:r>
              <a:rPr lang="en-MY" b="1" dirty="0"/>
              <a:t> </a:t>
            </a:r>
            <a:r>
              <a:rPr lang="en-MY" b="1" dirty="0" err="1"/>
              <a:t>bentuk</a:t>
            </a:r>
            <a:r>
              <a:rPr lang="en-MY" b="1" dirty="0"/>
              <a:t> </a:t>
            </a:r>
            <a:r>
              <a:rPr lang="en-MY" b="1" dirty="0" err="1"/>
              <a:t>susunan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kediaman</a:t>
            </a:r>
            <a:r>
              <a:rPr lang="en-MY" b="1" dirty="0"/>
              <a:t> </a:t>
            </a:r>
            <a:r>
              <a:rPr lang="en-MY" b="1" dirty="0" err="1"/>
              <a:t>manusia</a:t>
            </a:r>
            <a:r>
              <a:rPr lang="en-MY" b="1" dirty="0"/>
              <a:t> di </a:t>
            </a:r>
            <a:r>
              <a:rPr lang="en-MY" b="1" dirty="0" err="1"/>
              <a:t>sesuatu</a:t>
            </a:r>
            <a:r>
              <a:rPr lang="en-MY" b="1" dirty="0"/>
              <a:t> </a:t>
            </a:r>
            <a:r>
              <a:rPr lang="en-MY" b="1" dirty="0" err="1"/>
              <a:t>tempat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. </a:t>
            </a:r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3074" name="Picture 2" descr="Try again! on Steam">
            <a:extLst>
              <a:ext uri="{FF2B5EF4-FFF2-40B4-BE49-F238E27FC236}">
                <a16:creationId xmlns="" xmlns:a16="http://schemas.microsoft.com/office/drawing/2014/main" id="{452B2F68-D44B-4648-9D46-9C9A9F21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5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0"/>
            <a:ext cx="11115261" cy="2006047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	</a:t>
            </a:r>
            <a:r>
              <a:rPr lang="en-MY" b="1" dirty="0"/>
              <a:t>2.</a:t>
            </a:r>
            <a:r>
              <a:rPr lang="en-MY" dirty="0"/>
              <a:t> </a:t>
            </a:r>
            <a:r>
              <a:rPr lang="en-MY" b="1" dirty="0" err="1"/>
              <a:t>Terdapat</a:t>
            </a:r>
            <a:r>
              <a:rPr lang="en-MY" b="1" dirty="0"/>
              <a:t> di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pinggir</a:t>
            </a:r>
            <a:r>
              <a:rPr lang="en-MY" b="1" dirty="0"/>
              <a:t> </a:t>
            </a:r>
            <a:r>
              <a:rPr lang="en-MY" b="1" dirty="0" err="1"/>
              <a:t>laut</a:t>
            </a:r>
            <a:r>
              <a:rPr lang="en-MY" b="1" dirty="0"/>
              <a:t> dan   	</a:t>
            </a:r>
            <a:r>
              <a:rPr lang="en-MY" b="1" dirty="0" err="1"/>
              <a:t>sepanjang</a:t>
            </a:r>
            <a:r>
              <a:rPr lang="en-MY" b="1" dirty="0"/>
              <a:t> </a:t>
            </a:r>
            <a:r>
              <a:rPr lang="en-MY" b="1" dirty="0" err="1"/>
              <a:t>sungai</a:t>
            </a:r>
            <a:r>
              <a:rPr lang="en-MY" b="1" dirty="0"/>
              <a:t>. </a:t>
            </a:r>
            <a:br>
              <a:rPr lang="en-MY" b="1" dirty="0"/>
            </a:br>
            <a:r>
              <a:rPr lang="en-MY" b="1" dirty="0"/>
              <a:t>	</a:t>
            </a:r>
            <a:r>
              <a:rPr lang="en-MY" b="1" dirty="0" err="1"/>
              <a:t>Berikut</a:t>
            </a:r>
            <a:r>
              <a:rPr lang="en-MY" b="1" dirty="0"/>
              <a:t> </a:t>
            </a:r>
            <a:r>
              <a:rPr lang="en-MY" b="1" dirty="0" err="1"/>
              <a:t>merupakan</a:t>
            </a:r>
            <a:r>
              <a:rPr lang="en-MY" b="1" dirty="0"/>
              <a:t> </a:t>
            </a:r>
            <a:r>
              <a:rPr lang="en-MY" b="1" dirty="0" err="1"/>
              <a:t>pola</a:t>
            </a:r>
            <a:r>
              <a:rPr lang="en-MY" b="1" dirty="0"/>
              <a:t> </a:t>
            </a:r>
            <a:r>
              <a:rPr lang="en-MY" b="1" dirty="0" err="1"/>
              <a:t>petempatan</a:t>
            </a:r>
            <a:r>
              <a:rPr lang="en-MY" b="1" dirty="0"/>
              <a:t>? 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73BFAD9-8467-4E7E-9C0A-CDE77FDB8F48}"/>
              </a:ext>
            </a:extLst>
          </p:cNvPr>
          <p:cNvSpPr/>
          <p:nvPr/>
        </p:nvSpPr>
        <p:spPr>
          <a:xfrm>
            <a:off x="2895598" y="2421833"/>
            <a:ext cx="6400800" cy="7156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3418645F-280C-4040-91DD-DB6B6E545FAB}"/>
              </a:ext>
            </a:extLst>
          </p:cNvPr>
          <p:cNvSpPr/>
          <p:nvPr/>
        </p:nvSpPr>
        <p:spPr>
          <a:xfrm>
            <a:off x="2895599" y="3442248"/>
            <a:ext cx="6400799" cy="7156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endParaRPr lang="en-MY" b="1" dirty="0"/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DAD1C2E7-B812-4473-91F0-696214056EB0}"/>
              </a:ext>
            </a:extLst>
          </p:cNvPr>
          <p:cNvSpPr/>
          <p:nvPr/>
        </p:nvSpPr>
        <p:spPr>
          <a:xfrm>
            <a:off x="2895599" y="4462663"/>
            <a:ext cx="6400799" cy="7156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7" name="Rectangle 6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="" xmlns:a16="http://schemas.microsoft.com/office/drawing/2014/main" id="{B9B26E0B-5F29-4747-9FC2-CB374096D1D2}"/>
              </a:ext>
            </a:extLst>
          </p:cNvPr>
          <p:cNvSpPr/>
          <p:nvPr/>
        </p:nvSpPr>
        <p:spPr>
          <a:xfrm>
            <a:off x="2895599" y="5483078"/>
            <a:ext cx="6400799" cy="7156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03072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074718" y="1764045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DD3282-2F99-41CF-A7D7-71DFB263B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B690A9-FEF9-4308-8F02-64FB66F20351}"/>
              </a:ext>
            </a:extLst>
          </p:cNvPr>
          <p:cNvSpPr/>
          <p:nvPr/>
        </p:nvSpPr>
        <p:spPr>
          <a:xfrm>
            <a:off x="212035" y="5459894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 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="" xmlns:a16="http://schemas.microsoft.com/office/drawing/2014/main" id="{9147D365-DC32-4427-BD94-66BAC254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5" y="3763203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864</Words>
  <Application>Microsoft Office PowerPoint</Application>
  <PresentationFormat>Custom</PresentationFormat>
  <Paragraphs>333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1_Office Theme</vt:lpstr>
      <vt:lpstr>Vapor Trail</vt:lpstr>
      <vt:lpstr>PERMAINAN 4 POLA</vt:lpstr>
      <vt:lpstr>PowerPoint Presentation</vt:lpstr>
      <vt:lpstr>       (pola petempatan)</vt:lpstr>
      <vt:lpstr>  1. Pilih pernyataan yang betul. </vt:lpstr>
      <vt:lpstr>PowerPoint Presentation</vt:lpstr>
      <vt:lpstr>PowerPoint Presentation</vt:lpstr>
      <vt:lpstr>   2. Terdapat di kawasan pinggir laut dan    sepanjang sungai.   Berikut merupakan pola petempatan?   </vt:lpstr>
      <vt:lpstr>PowerPoint Presentation</vt:lpstr>
      <vt:lpstr>PowerPoint Presentation</vt:lpstr>
      <vt:lpstr>  3. Pola petempatan berjajar terdapat di kawasan?   </vt:lpstr>
      <vt:lpstr>PowerPoint Presentation</vt:lpstr>
      <vt:lpstr>PowerPoint Presentation</vt:lpstr>
      <vt:lpstr> 4. Pola petempatan berpusat merujuk kepada    </vt:lpstr>
      <vt:lpstr>PowerPoint Presentation</vt:lpstr>
      <vt:lpstr>PowerPoint Presentation</vt:lpstr>
      <vt:lpstr>5. Apakah jenis pola petempatan yang ditunjukkan di dalam peta 1?  </vt:lpstr>
      <vt:lpstr>PowerPoint Presentation</vt:lpstr>
      <vt:lpstr>PowerPoint Presentation</vt:lpstr>
      <vt:lpstr> 6. Petempatan linear juga merujuk kepada   </vt:lpstr>
      <vt:lpstr>PowerPoint Presentation</vt:lpstr>
      <vt:lpstr>PowerPoint Presentation</vt:lpstr>
      <vt:lpstr> 7. Apakah jenis pola petempatan yang ditunjukkan di dalam peta 2?  </vt:lpstr>
      <vt:lpstr>PowerPoint Presentation</vt:lpstr>
      <vt:lpstr>PowerPoint Presentation</vt:lpstr>
      <vt:lpstr>8. Apakah jenis pola petempatan di kedua-dua kawasan berikut?  </vt:lpstr>
      <vt:lpstr>PowerPoint Presentation</vt:lpstr>
      <vt:lpstr>PowerPoint Presentation</vt:lpstr>
      <vt:lpstr> 9. Pernyataan di bawah menunjukkan ciri-ciri pola petempatan berkelompok KECUALI  </vt:lpstr>
      <vt:lpstr>PowerPoint Presentation</vt:lpstr>
      <vt:lpstr>PowerPoint Presentation</vt:lpstr>
      <vt:lpstr>  10. “Rumah dan bangunan dibina secara berselerak dan berjauhan antara satu sama lain” Pernyataan di atas merujuk kepada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ain</dc:creator>
  <cp:lastModifiedBy>user</cp:lastModifiedBy>
  <cp:revision>109</cp:revision>
  <dcterms:created xsi:type="dcterms:W3CDTF">2020-05-02T08:35:31Z</dcterms:created>
  <dcterms:modified xsi:type="dcterms:W3CDTF">2020-05-28T03:52:08Z</dcterms:modified>
</cp:coreProperties>
</file>