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0" r:id="rId6"/>
    <p:sldId id="272" r:id="rId7"/>
    <p:sldId id="270" r:id="rId8"/>
    <p:sldId id="263" r:id="rId9"/>
    <p:sldId id="274" r:id="rId10"/>
    <p:sldId id="268" r:id="rId11"/>
    <p:sldId id="264" r:id="rId12"/>
    <p:sldId id="273" r:id="rId13"/>
    <p:sldId id="271" r:id="rId14"/>
    <p:sldId id="275" r:id="rId15"/>
    <p:sldId id="281" r:id="rId16"/>
    <p:sldId id="287" r:id="rId17"/>
    <p:sldId id="276" r:id="rId18"/>
    <p:sldId id="282" r:id="rId19"/>
    <p:sldId id="288" r:id="rId20"/>
    <p:sldId id="277" r:id="rId21"/>
    <p:sldId id="283" r:id="rId22"/>
    <p:sldId id="289" r:id="rId23"/>
    <p:sldId id="278" r:id="rId24"/>
    <p:sldId id="284" r:id="rId25"/>
    <p:sldId id="290" r:id="rId26"/>
    <p:sldId id="279" r:id="rId27"/>
    <p:sldId id="285" r:id="rId28"/>
    <p:sldId id="291" r:id="rId29"/>
    <p:sldId id="280" r:id="rId30"/>
    <p:sldId id="286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714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30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5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81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25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22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45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28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81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77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773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4C37-A815-48A4-B2D2-3D531BAF15B0}" type="datetimeFigureOut">
              <a:rPr lang="en-MY" smtClean="0"/>
              <a:t>1/5/2020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7023B-34C7-4577-9BA9-17F2720C795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835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err="1" smtClean="0"/>
              <a:t>Pengaruh</a:t>
            </a:r>
            <a:r>
              <a:rPr lang="en-MY" dirty="0" smtClean="0"/>
              <a:t> </a:t>
            </a:r>
            <a:r>
              <a:rPr lang="en-MY" dirty="0" err="1" smtClean="0"/>
              <a:t>pergerakan</a:t>
            </a:r>
            <a:r>
              <a:rPr lang="en-MY" dirty="0" smtClean="0"/>
              <a:t>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err="1" smtClean="0"/>
              <a:t>terhadap</a:t>
            </a:r>
            <a:r>
              <a:rPr lang="en-MY" dirty="0" smtClean="0"/>
              <a:t> </a:t>
            </a:r>
            <a:r>
              <a:rPr lang="en-MY" dirty="0" err="1" smtClean="0"/>
              <a:t>cuaca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iklim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9350061" y="6001554"/>
            <a:ext cx="1815922" cy="4378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>
                <a:solidFill>
                  <a:schemeClr val="tx1"/>
                </a:solidFill>
              </a:rPr>
              <a:t>Next</a:t>
            </a:r>
            <a:endParaRPr lang="en-M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4. </a:t>
            </a:r>
            <a:r>
              <a:rPr lang="en-MY" dirty="0" err="1" smtClean="0"/>
              <a:t>Kejadian</a:t>
            </a:r>
            <a:r>
              <a:rPr lang="en-MY" dirty="0" smtClean="0"/>
              <a:t> </a:t>
            </a:r>
            <a:r>
              <a:rPr lang="en-MY" dirty="0" err="1" smtClean="0"/>
              <a:t>siang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malam</a:t>
            </a:r>
            <a:r>
              <a:rPr lang="en-MY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kesan</a:t>
            </a:r>
            <a:r>
              <a:rPr lang="en-MY" dirty="0" smtClean="0"/>
              <a:t> </a:t>
            </a:r>
            <a:r>
              <a:rPr lang="en-MY" dirty="0" err="1" smtClean="0"/>
              <a:t>daripada</a:t>
            </a:r>
            <a:endParaRPr lang="en-MY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Putaran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Peredaran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07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5.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err="1" smtClean="0"/>
              <a:t>mengelilingi</a:t>
            </a:r>
            <a:r>
              <a:rPr lang="en-MY" dirty="0" smtClean="0"/>
              <a:t> </a:t>
            </a:r>
            <a:r>
              <a:rPr lang="en-MY" dirty="0" err="1" smtClean="0"/>
              <a:t>matahari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orbitnya</a:t>
            </a:r>
            <a:r>
              <a:rPr lang="en-MY" dirty="0" smtClean="0"/>
              <a:t> </a:t>
            </a:r>
            <a:r>
              <a:rPr lang="en-MY" dirty="0" err="1" smtClean="0"/>
              <a:t>melawan</a:t>
            </a:r>
            <a:r>
              <a:rPr lang="en-MY" dirty="0" smtClean="0"/>
              <a:t> </a:t>
            </a:r>
            <a:r>
              <a:rPr lang="en-MY" dirty="0" err="1" smtClean="0"/>
              <a:t>arah</a:t>
            </a:r>
            <a:r>
              <a:rPr lang="en-MY" dirty="0" smtClean="0"/>
              <a:t> jam </a:t>
            </a:r>
            <a:r>
              <a:rPr lang="en-MY" dirty="0" err="1" smtClean="0"/>
              <a:t>adalah</a:t>
            </a:r>
            <a:endParaRPr lang="en-MY" dirty="0"/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Putaran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Peredaran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3840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6. </a:t>
            </a:r>
            <a:r>
              <a:rPr lang="en-MY" dirty="0" err="1" smtClean="0"/>
              <a:t>Berlaku</a:t>
            </a:r>
            <a:r>
              <a:rPr lang="en-MY" dirty="0" smtClean="0"/>
              <a:t> </a:t>
            </a:r>
            <a:r>
              <a:rPr lang="en-MY" dirty="0" err="1" smtClean="0"/>
              <a:t>apabila</a:t>
            </a:r>
            <a:r>
              <a:rPr lang="en-MY" dirty="0" smtClean="0"/>
              <a:t> </a:t>
            </a:r>
            <a:r>
              <a:rPr lang="en-MY" dirty="0" err="1" smtClean="0"/>
              <a:t>bulan</a:t>
            </a:r>
            <a:r>
              <a:rPr lang="en-MY" dirty="0" smtClean="0"/>
              <a:t> </a:t>
            </a:r>
            <a:r>
              <a:rPr lang="en-MY" dirty="0" err="1" smtClean="0"/>
              <a:t>berada</a:t>
            </a:r>
            <a:r>
              <a:rPr lang="en-MY" dirty="0" smtClean="0"/>
              <a:t> di </a:t>
            </a:r>
            <a:r>
              <a:rPr lang="en-MY" dirty="0" err="1" smtClean="0"/>
              <a:t>antara</a:t>
            </a:r>
            <a:r>
              <a:rPr lang="en-MY" dirty="0" smtClean="0"/>
              <a:t> </a:t>
            </a:r>
            <a:r>
              <a:rPr lang="en-MY" dirty="0" err="1" smtClean="0"/>
              <a:t>matahari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bumi</a:t>
            </a:r>
            <a:endParaRPr lang="en-MY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Gerhana</a:t>
            </a:r>
            <a:r>
              <a:rPr lang="en-MY" sz="2800" dirty="0" smtClean="0"/>
              <a:t> </a:t>
            </a:r>
            <a:r>
              <a:rPr lang="en-MY" sz="2800" dirty="0" err="1" smtClean="0"/>
              <a:t>Matahari</a:t>
            </a:r>
            <a:endParaRPr lang="en-MY" sz="2800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Pasang</a:t>
            </a:r>
            <a:r>
              <a:rPr lang="en-MY" sz="2800" dirty="0" smtClean="0"/>
              <a:t> </a:t>
            </a:r>
            <a:r>
              <a:rPr lang="en-MY" sz="2800" dirty="0" err="1" smtClean="0"/>
              <a:t>Surut</a:t>
            </a:r>
            <a:r>
              <a:rPr lang="en-MY" sz="2800" dirty="0" smtClean="0"/>
              <a:t> Air </a:t>
            </a:r>
            <a:r>
              <a:rPr lang="en-MY" sz="2800" dirty="0" err="1" smtClean="0"/>
              <a:t>Laut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961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1.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smtClean="0"/>
              <a:t>_______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paksinya</a:t>
            </a:r>
            <a:endParaRPr lang="en-MY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22291" y="2253803"/>
            <a:ext cx="3033783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Beredar</a:t>
            </a:r>
            <a:endParaRPr lang="en-MY" sz="2800" dirty="0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259132" y="2253803"/>
            <a:ext cx="3236560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Berputar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1120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7. </a:t>
            </a:r>
            <a:r>
              <a:rPr lang="en-MY" dirty="0" err="1" smtClean="0"/>
              <a:t>Pergerakan</a:t>
            </a:r>
            <a:r>
              <a:rPr lang="en-MY" dirty="0" smtClean="0"/>
              <a:t>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mengikut</a:t>
            </a:r>
            <a:r>
              <a:rPr lang="en-MY" dirty="0" smtClean="0"/>
              <a:t> </a:t>
            </a:r>
            <a:r>
              <a:rPr lang="en-MY" dirty="0" err="1" smtClean="0"/>
              <a:t>lawan</a:t>
            </a:r>
            <a:r>
              <a:rPr lang="en-MY" dirty="0" smtClean="0"/>
              <a:t> </a:t>
            </a:r>
            <a:r>
              <a:rPr lang="en-MY" dirty="0" err="1" smtClean="0"/>
              <a:t>pusingan</a:t>
            </a:r>
            <a:r>
              <a:rPr lang="en-MY" dirty="0" smtClean="0"/>
              <a:t> </a:t>
            </a:r>
            <a:r>
              <a:rPr lang="en-MY" dirty="0" err="1" smtClean="0"/>
              <a:t>arah</a:t>
            </a:r>
            <a:r>
              <a:rPr lang="en-MY" dirty="0" smtClean="0"/>
              <a:t> jam yang </a:t>
            </a:r>
            <a:r>
              <a:rPr lang="en-MY" dirty="0" err="1" smtClean="0"/>
              <a:t>mengambil</a:t>
            </a:r>
            <a:r>
              <a:rPr lang="en-MY" dirty="0" smtClean="0"/>
              <a:t> </a:t>
            </a:r>
            <a:r>
              <a:rPr lang="en-MY" dirty="0" err="1" smtClean="0"/>
              <a:t>masa</a:t>
            </a:r>
            <a:r>
              <a:rPr lang="en-MY" dirty="0" smtClean="0"/>
              <a:t> </a:t>
            </a:r>
            <a:r>
              <a:rPr lang="en-MY" dirty="0" err="1" smtClean="0"/>
              <a:t>kira-kira</a:t>
            </a:r>
            <a:endParaRPr lang="en-MY" dirty="0"/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/>
              <a:t>24 Jam</a:t>
            </a:r>
            <a:endParaRPr lang="en-MY" sz="28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/>
              <a:t>365 ¼ </a:t>
            </a:r>
            <a:r>
              <a:rPr lang="en-MY" sz="2800" dirty="0" err="1" smtClean="0"/>
              <a:t>hari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7408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8. </a:t>
            </a:r>
            <a:r>
              <a:rPr lang="en-MY" dirty="0" err="1" smtClean="0"/>
              <a:t>Ekuinoks</a:t>
            </a:r>
            <a:r>
              <a:rPr lang="en-MY" dirty="0" smtClean="0"/>
              <a:t> </a:t>
            </a:r>
            <a:r>
              <a:rPr lang="en-MY" dirty="0" err="1" smtClean="0"/>
              <a:t>musim</a:t>
            </a:r>
            <a:r>
              <a:rPr lang="en-MY" dirty="0" smtClean="0"/>
              <a:t> </a:t>
            </a:r>
            <a:r>
              <a:rPr lang="en-MY" dirty="0" err="1" smtClean="0"/>
              <a:t>bunga</a:t>
            </a:r>
            <a:r>
              <a:rPr lang="en-MY" dirty="0" smtClean="0"/>
              <a:t> </a:t>
            </a:r>
            <a:r>
              <a:rPr lang="en-MY" dirty="0" err="1" smtClean="0"/>
              <a:t>berlaku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endParaRPr lang="en-MY" dirty="0"/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/>
              <a:t>23 September</a:t>
            </a:r>
            <a:endParaRPr lang="en-MY" sz="28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/>
              <a:t>21 Mac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8369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9. </a:t>
            </a:r>
            <a:r>
              <a:rPr lang="en-MY" dirty="0" err="1" smtClean="0"/>
              <a:t>Matahari</a:t>
            </a:r>
            <a:r>
              <a:rPr lang="en-MY" dirty="0" smtClean="0"/>
              <a:t> </a:t>
            </a:r>
            <a:r>
              <a:rPr lang="en-MY" dirty="0" err="1" smtClean="0"/>
              <a:t>berada</a:t>
            </a:r>
            <a:r>
              <a:rPr lang="en-MY" dirty="0" smtClean="0"/>
              <a:t> </a:t>
            </a:r>
            <a:r>
              <a:rPr lang="en-MY" dirty="0" err="1" smtClean="0"/>
              <a:t>tegak</a:t>
            </a:r>
            <a:r>
              <a:rPr lang="en-MY" dirty="0" smtClean="0"/>
              <a:t> di </a:t>
            </a:r>
            <a:r>
              <a:rPr lang="en-MY" dirty="0" err="1" smtClean="0"/>
              <a:t>garisan</a:t>
            </a:r>
            <a:r>
              <a:rPr lang="en-MY" dirty="0" smtClean="0"/>
              <a:t> </a:t>
            </a:r>
            <a:r>
              <a:rPr lang="en-MY" dirty="0" err="1" smtClean="0"/>
              <a:t>sartan</a:t>
            </a:r>
            <a:r>
              <a:rPr lang="en-MY" dirty="0" smtClean="0"/>
              <a:t> </a:t>
            </a:r>
            <a:r>
              <a:rPr lang="en-MY" dirty="0" err="1" smtClean="0"/>
              <a:t>apabila</a:t>
            </a:r>
            <a:r>
              <a:rPr lang="en-MY" dirty="0" smtClean="0"/>
              <a:t> </a:t>
            </a:r>
            <a:r>
              <a:rPr lang="en-MY" dirty="0" err="1" smtClean="0"/>
              <a:t>berlaku</a:t>
            </a: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Solstis</a:t>
            </a:r>
            <a:r>
              <a:rPr lang="en-MY" sz="2800" dirty="0" smtClean="0"/>
              <a:t> </a:t>
            </a:r>
            <a:r>
              <a:rPr lang="en-MY" sz="2800" dirty="0" err="1" smtClean="0"/>
              <a:t>musim</a:t>
            </a:r>
            <a:r>
              <a:rPr lang="en-MY" sz="2800" dirty="0"/>
              <a:t> </a:t>
            </a:r>
            <a:r>
              <a:rPr lang="en-MY" sz="2800" dirty="0" err="1" smtClean="0"/>
              <a:t>panas</a:t>
            </a:r>
            <a:endParaRPr lang="en-MY" sz="2800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Ekuinoks</a:t>
            </a:r>
            <a:r>
              <a:rPr lang="en-MY" sz="2800" dirty="0" smtClean="0"/>
              <a:t> </a:t>
            </a:r>
            <a:r>
              <a:rPr lang="en-MY" sz="2800" dirty="0" err="1" smtClean="0"/>
              <a:t>musim</a:t>
            </a:r>
            <a:r>
              <a:rPr lang="en-MY" sz="2800" dirty="0" smtClean="0"/>
              <a:t> </a:t>
            </a:r>
            <a:r>
              <a:rPr lang="en-MY" sz="2800" dirty="0" err="1" smtClean="0"/>
              <a:t>luruh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6870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10. Siang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panjang</a:t>
            </a:r>
            <a:r>
              <a:rPr lang="en-MY" dirty="0" smtClean="0"/>
              <a:t> di </a:t>
            </a:r>
            <a:r>
              <a:rPr lang="en-MY" dirty="0" err="1" smtClean="0"/>
              <a:t>Hemisfera</a:t>
            </a:r>
            <a:r>
              <a:rPr lang="en-MY" dirty="0" smtClean="0"/>
              <a:t> </a:t>
            </a:r>
            <a:r>
              <a:rPr lang="en-MY" dirty="0" err="1" smtClean="0"/>
              <a:t>selatan</a:t>
            </a:r>
            <a:r>
              <a:rPr lang="en-MY" dirty="0" smtClean="0"/>
              <a:t> </a:t>
            </a:r>
            <a:r>
              <a:rPr lang="en-MY" dirty="0" err="1" smtClean="0"/>
              <a:t>berlaku</a:t>
            </a:r>
            <a:r>
              <a:rPr lang="en-MY" dirty="0" smtClean="0"/>
              <a:t> </a:t>
            </a:r>
            <a:r>
              <a:rPr lang="en-MY" dirty="0" err="1" smtClean="0"/>
              <a:t>semasa</a:t>
            </a:r>
            <a:endParaRPr lang="en-MY" dirty="0"/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722291" y="2253803"/>
            <a:ext cx="323073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Solstis</a:t>
            </a:r>
            <a:r>
              <a:rPr lang="en-MY" sz="2800" dirty="0" smtClean="0"/>
              <a:t> </a:t>
            </a:r>
            <a:r>
              <a:rPr lang="en-MY" sz="2800" dirty="0" err="1" smtClean="0"/>
              <a:t>Musim</a:t>
            </a:r>
            <a:r>
              <a:rPr lang="en-MY" sz="2800" dirty="0" smtClean="0"/>
              <a:t> </a:t>
            </a:r>
            <a:r>
              <a:rPr lang="en-MY" sz="2800" dirty="0" err="1" smtClean="0"/>
              <a:t>Panas</a:t>
            </a:r>
            <a:endParaRPr lang="en-MY" sz="28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668085" y="2253803"/>
            <a:ext cx="334811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Solstis</a:t>
            </a:r>
            <a:r>
              <a:rPr lang="en-MY" sz="2800" dirty="0" smtClean="0"/>
              <a:t> </a:t>
            </a:r>
            <a:r>
              <a:rPr lang="en-MY" sz="2800" dirty="0" err="1" smtClean="0"/>
              <a:t>musim</a:t>
            </a:r>
            <a:r>
              <a:rPr lang="en-MY" sz="2800" dirty="0" smtClean="0"/>
              <a:t> </a:t>
            </a:r>
            <a:r>
              <a:rPr lang="en-MY" sz="2800" dirty="0" err="1" smtClean="0"/>
              <a:t>sejuk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3740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las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0087"/>
          </a:xfrm>
        </p:spPr>
        <p:txBody>
          <a:bodyPr/>
          <a:lstStyle/>
          <a:p>
            <a:r>
              <a:rPr lang="en-MY" smtClean="0">
                <a:latin typeface="Algerian" panose="04020705040A02060702" pitchFamily="82" charset="0"/>
              </a:rPr>
              <a:t>                       </a:t>
            </a:r>
            <a:endParaRPr lang="en-MY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2.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err="1" smtClean="0"/>
              <a:t>berputar</a:t>
            </a:r>
            <a:r>
              <a:rPr lang="en-MY" dirty="0" smtClean="0"/>
              <a:t> </a:t>
            </a:r>
            <a:r>
              <a:rPr lang="en-MY" dirty="0" err="1" smtClean="0"/>
              <a:t>dari</a:t>
            </a:r>
            <a:r>
              <a:rPr lang="en-MY" dirty="0" smtClean="0"/>
              <a:t> ____ </a:t>
            </a:r>
            <a:r>
              <a:rPr lang="en-MY" dirty="0" err="1" smtClean="0"/>
              <a:t>ke</a:t>
            </a:r>
            <a:r>
              <a:rPr lang="en-MY" dirty="0" smtClean="0"/>
              <a:t> _____</a:t>
            </a:r>
            <a:endParaRPr lang="en-MY" dirty="0"/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722291" y="2253803"/>
            <a:ext cx="3287001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Timur</a:t>
            </a:r>
            <a:r>
              <a:rPr lang="en-MY" sz="2800" dirty="0" smtClean="0"/>
              <a:t>, </a:t>
            </a:r>
            <a:r>
              <a:rPr lang="en-MY" sz="2800" dirty="0" err="1" smtClean="0"/>
              <a:t>barat</a:t>
            </a:r>
            <a:endParaRPr lang="en-MY" sz="28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259132" y="2273320"/>
            <a:ext cx="3109951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/>
              <a:t>Barat, </a:t>
            </a:r>
            <a:r>
              <a:rPr lang="en-MY" sz="2800" dirty="0" err="1" smtClean="0"/>
              <a:t>Timur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924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1143000"/>
            <a:ext cx="6890197" cy="45720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9931791" y="5715000"/>
            <a:ext cx="1983544" cy="6013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NEXT</a:t>
            </a:r>
            <a:endParaRPr lang="en-MY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3. </a:t>
            </a:r>
            <a:r>
              <a:rPr lang="en-MY" dirty="0" err="1" smtClean="0"/>
              <a:t>Pergerakan</a:t>
            </a:r>
            <a:r>
              <a:rPr lang="en-MY" dirty="0" smtClean="0"/>
              <a:t> </a:t>
            </a:r>
            <a:r>
              <a:rPr lang="en-MY" dirty="0" err="1" smtClean="0"/>
              <a:t>bumi</a:t>
            </a:r>
            <a:r>
              <a:rPr lang="en-MY" dirty="0" smtClean="0"/>
              <a:t> </a:t>
            </a:r>
            <a:r>
              <a:rPr lang="en-MY" dirty="0" err="1" smtClean="0"/>
              <a:t>mengelilingi</a:t>
            </a:r>
            <a:r>
              <a:rPr lang="en-MY" dirty="0" smtClean="0"/>
              <a:t> </a:t>
            </a:r>
            <a:r>
              <a:rPr lang="en-MY" dirty="0" err="1" smtClean="0"/>
              <a:t>matahari</a:t>
            </a:r>
            <a:r>
              <a:rPr lang="en-MY" dirty="0" smtClean="0"/>
              <a:t> </a:t>
            </a:r>
            <a:r>
              <a:rPr lang="en-MY" dirty="0" err="1" smtClean="0"/>
              <a:t>adalah</a:t>
            </a:r>
            <a:endParaRPr lang="en-MY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22291" y="2253803"/>
            <a:ext cx="3301069" cy="70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Peredaran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6259132" y="2253803"/>
            <a:ext cx="3250628" cy="708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Putaran</a:t>
            </a:r>
            <a:r>
              <a:rPr lang="en-MY" sz="2800" dirty="0" smtClean="0"/>
              <a:t> </a:t>
            </a:r>
            <a:r>
              <a:rPr lang="en-MY" sz="2800" dirty="0" err="1" smtClean="0"/>
              <a:t>Bumi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054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370277" y="5880295"/>
            <a:ext cx="2715065" cy="717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TRY AGAIN</a:t>
            </a:r>
            <a:endParaRPr lang="en-MY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179</Words>
  <Application>Microsoft Office PowerPoint</Application>
  <PresentationFormat>Widescreen</PresentationFormat>
  <Paragraphs>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Algerian</vt:lpstr>
      <vt:lpstr>Arial</vt:lpstr>
      <vt:lpstr>Arial Black</vt:lpstr>
      <vt:lpstr>Calibri</vt:lpstr>
      <vt:lpstr>Calibri Light</vt:lpstr>
      <vt:lpstr>Office Theme</vt:lpstr>
      <vt:lpstr>Pengaruh pergerakan bumi terhadap cuaca dan iklim</vt:lpstr>
      <vt:lpstr>1. Bumi _______ pada paksinya</vt:lpstr>
      <vt:lpstr>PowerPoint Presentation</vt:lpstr>
      <vt:lpstr>PowerPoint Presentation</vt:lpstr>
      <vt:lpstr>2. Bumi berputar dari ____ ke _____</vt:lpstr>
      <vt:lpstr>PowerPoint Presentation</vt:lpstr>
      <vt:lpstr>PowerPoint Presentation</vt:lpstr>
      <vt:lpstr>3. Pergerakan bumi mengelilingi matahari adalah</vt:lpstr>
      <vt:lpstr>PowerPoint Presentation</vt:lpstr>
      <vt:lpstr>PowerPoint Presentation</vt:lpstr>
      <vt:lpstr>4. Kejadian siang dan malam adalah kesan daripada</vt:lpstr>
      <vt:lpstr>PowerPoint Presentation</vt:lpstr>
      <vt:lpstr>PowerPoint Presentation</vt:lpstr>
      <vt:lpstr>5. Bumi mengelilingi matahari pada orbitnya melawan arah jam adalah</vt:lpstr>
      <vt:lpstr>PowerPoint Presentation</vt:lpstr>
      <vt:lpstr>PowerPoint Presentation</vt:lpstr>
      <vt:lpstr>6. Berlaku apabila bulan berada di antara matahari dengan bumi</vt:lpstr>
      <vt:lpstr>PowerPoint Presentation</vt:lpstr>
      <vt:lpstr>PowerPoint Presentation</vt:lpstr>
      <vt:lpstr>7. Pergerakan bumi adalah mengikut lawan pusingan arah jam yang mengambil masa kira-kira</vt:lpstr>
      <vt:lpstr>PowerPoint Presentation</vt:lpstr>
      <vt:lpstr>PowerPoint Presentation</vt:lpstr>
      <vt:lpstr>8. Ekuinoks musim bunga berlaku pada</vt:lpstr>
      <vt:lpstr>PowerPoint Presentation</vt:lpstr>
      <vt:lpstr>PowerPoint Presentation</vt:lpstr>
      <vt:lpstr>9. Matahari berada tegak di garisan sartan apabila berlaku </vt:lpstr>
      <vt:lpstr>PowerPoint Presentation</vt:lpstr>
      <vt:lpstr>PowerPoint Presentation</vt:lpstr>
      <vt:lpstr>10. Siang lebih panjang di Hemisfera selatan berlaku semasa</vt:lpstr>
      <vt:lpstr>PowerPoint Presentation</vt:lpstr>
      <vt:lpstr>PowerPoint Presentation</vt:lpstr>
      <vt:lpstr>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pergerakan bumi terhadap cuaca dan iklim</dc:title>
  <dc:creator>Acer</dc:creator>
  <cp:lastModifiedBy>Acer</cp:lastModifiedBy>
  <cp:revision>13</cp:revision>
  <dcterms:created xsi:type="dcterms:W3CDTF">2020-05-01T09:02:19Z</dcterms:created>
  <dcterms:modified xsi:type="dcterms:W3CDTF">2020-05-01T14:31:57Z</dcterms:modified>
</cp:coreProperties>
</file>