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ppt/activeX/activeX42.xml" ContentType="application/vnd.ms-office.activeX+xml"/>
  <Override PartName="/ppt/activeX/activeX43.xml" ContentType="application/vnd.ms-office.activeX+xml"/>
  <Override PartName="/ppt/activeX/activeX44.xml" ContentType="application/vnd.ms-office.activeX+xml"/>
  <Override PartName="/ppt/activeX/activeX45.xml" ContentType="application/vnd.ms-office.activeX+xml"/>
  <Override PartName="/ppt/activeX/activeX46.xml" ContentType="application/vnd.ms-office.activeX+xml"/>
  <Override PartName="/ppt/activeX/activeX47.xml" ContentType="application/vnd.ms-office.activeX+xml"/>
  <Override PartName="/ppt/activeX/activeX48.xml" ContentType="application/vnd.ms-office.activeX+xml"/>
  <Override PartName="/ppt/activeX/activeX49.xml" ContentType="application/vnd.ms-office.activeX+xml"/>
  <Override PartName="/ppt/activeX/activeX50.xml" ContentType="application/vnd.ms-office.activeX+xml"/>
  <Override PartName="/ppt/activeX/activeX51.xml" ContentType="application/vnd.ms-office.activeX+xml"/>
  <Override PartName="/ppt/activeX/activeX52.xml" ContentType="application/vnd.ms-office.activeX+xml"/>
  <Override PartName="/ppt/activeX/activeX53.xml" ContentType="application/vnd.ms-office.activeX+xml"/>
  <Override PartName="/ppt/activeX/activeX54.xml" ContentType="application/vnd.ms-office.activeX+xml"/>
  <Override PartName="/ppt/activeX/activeX55.xml" ContentType="application/vnd.ms-office.activeX+xml"/>
  <Override PartName="/ppt/activeX/activeX56.xml" ContentType="application/vnd.ms-office.activeX+xml"/>
  <Override PartName="/ppt/activeX/activeX57.xml" ContentType="application/vnd.ms-office.activeX+xml"/>
  <Override PartName="/ppt/activeX/activeX58.xml" ContentType="application/vnd.ms-office.activeX+xml"/>
  <Override PartName="/ppt/activeX/activeX59.xml" ContentType="application/vnd.ms-office.activeX+xml"/>
  <Override PartName="/ppt/activeX/activeX60.xml" ContentType="application/vnd.ms-office.activeX+xml"/>
  <Override PartName="/ppt/activeX/activeX61.xml" ContentType="application/vnd.ms-office.activeX+xml"/>
  <Override PartName="/ppt/activeX/activeX62.xml" ContentType="application/vnd.ms-office.activeX+xml"/>
  <Override PartName="/ppt/activeX/activeX63.xml" ContentType="application/vnd.ms-office.activeX+xml"/>
  <Override PartName="/ppt/activeX/activeX64.xml" ContentType="application/vnd.ms-office.activeX+xml"/>
  <Override PartName="/ppt/activeX/activeX65.xml" ContentType="application/vnd.ms-office.activeX+xml"/>
  <Override PartName="/ppt/activeX/activeX66.xml" ContentType="application/vnd.ms-office.activeX+xml"/>
  <Override PartName="/ppt/activeX/activeX67.xml" ContentType="application/vnd.ms-office.activeX+xml"/>
  <Override PartName="/ppt/activeX/activeX68.xml" ContentType="application/vnd.ms-office.activeX+xml"/>
  <Override PartName="/ppt/activeX/activeX69.xml" ContentType="application/vnd.ms-office.activeX+xml"/>
  <Override PartName="/ppt/activeX/activeX70.xml" ContentType="application/vnd.ms-office.activeX+xml"/>
  <Override PartName="/ppt/activeX/activeX71.xml" ContentType="application/vnd.ms-office.activeX+xml"/>
  <Override PartName="/ppt/activeX/activeX72.xml" ContentType="application/vnd.ms-office.activeX+xml"/>
  <Override PartName="/ppt/activeX/activeX73.xml" ContentType="application/vnd.ms-office.activeX+xml"/>
  <Override PartName="/ppt/activeX/activeX74.xml" ContentType="application/vnd.ms-office.activeX+xml"/>
  <Override PartName="/ppt/activeX/activeX75.xml" ContentType="application/vnd.ms-office.activeX+xml"/>
  <Override PartName="/ppt/activeX/activeX76.xml" ContentType="application/vnd.ms-office.activeX+xml"/>
  <Override PartName="/ppt/activeX/activeX77.xml" ContentType="application/vnd.ms-office.activeX+xml"/>
  <Override PartName="/ppt/activeX/activeX78.xml" ContentType="application/vnd.ms-office.activeX+xml"/>
  <Override PartName="/ppt/activeX/activeX79.xml" ContentType="application/vnd.ms-office.activeX+xml"/>
  <Override PartName="/ppt/activeX/activeX80.xml" ContentType="application/vnd.ms-office.activeX+xml"/>
  <Override PartName="/ppt/activeX/activeX81.xml" ContentType="application/vnd.ms-office.activeX+xml"/>
  <Override PartName="/ppt/activeX/activeX82.xml" ContentType="application/vnd.ms-office.activeX+xml"/>
  <Override PartName="/ppt/activeX/activeX83.xml" ContentType="application/vnd.ms-office.activeX+xml"/>
  <Override PartName="/ppt/activeX/activeX84.xml" ContentType="application/vnd.ms-office.activeX+xml"/>
  <Override PartName="/ppt/activeX/activeX85.xml" ContentType="application/vnd.ms-office.activeX+xml"/>
  <Override PartName="/ppt/activeX/activeX86.xml" ContentType="application/vnd.ms-office.activeX+xml"/>
  <Override PartName="/ppt/activeX/activeX87.xml" ContentType="application/vnd.ms-office.activeX+xml"/>
  <Override PartName="/ppt/activeX/activeX88.xml" ContentType="application/vnd.ms-office.activeX+xml"/>
  <Override PartName="/ppt/activeX/activeX89.xml" ContentType="application/vnd.ms-office.activeX+xml"/>
  <Override PartName="/ppt/activeX/activeX90.xml" ContentType="application/vnd.ms-office.activeX+xml"/>
  <Override PartName="/ppt/activeX/activeX91.xml" ContentType="application/vnd.ms-office.activeX+xml"/>
  <Override PartName="/ppt/activeX/activeX92.xml" ContentType="application/vnd.ms-office.activeX+xml"/>
  <Override PartName="/ppt/activeX/activeX93.xml" ContentType="application/vnd.ms-office.activeX+xml"/>
  <Override PartName="/ppt/activeX/activeX94.xml" ContentType="application/vnd.ms-office.activeX+xml"/>
  <Override PartName="/ppt/activeX/activeX95.xml" ContentType="application/vnd.ms-office.activeX+xml"/>
  <Override PartName="/ppt/activeX/activeX96.xml" ContentType="application/vnd.ms-office.activeX+xml"/>
  <Override PartName="/ppt/activeX/activeX97.xml" ContentType="application/vnd.ms-office.activeX+xml"/>
  <Override PartName="/ppt/activeX/activeX98.xml" ContentType="application/vnd.ms-office.activeX+xml"/>
  <Override PartName="/ppt/activeX/activeX99.xml" ContentType="application/vnd.ms-office.activeX+xml"/>
  <Override PartName="/ppt/activeX/activeX100.xml" ContentType="application/vnd.ms-office.activeX+xml"/>
  <Override PartName="/ppt/activeX/activeX101.xml" ContentType="application/vnd.ms-office.activeX+xml"/>
  <Override PartName="/ppt/activeX/activeX102.xml" ContentType="application/vnd.ms-office.activeX+xml"/>
  <Override PartName="/ppt/activeX/activeX103.xml" ContentType="application/vnd.ms-office.activeX+xml"/>
  <Override PartName="/ppt/activeX/activeX104.xml" ContentType="application/vnd.ms-office.activeX+xml"/>
  <Override PartName="/ppt/activeX/activeX105.xml" ContentType="application/vnd.ms-office.activeX+xml"/>
  <Override PartName="/ppt/activeX/activeX106.xml" ContentType="application/vnd.ms-office.activeX+xml"/>
  <Override PartName="/ppt/activeX/activeX107.xml" ContentType="application/vnd.ms-office.activeX+xml"/>
  <Override PartName="/ppt/activeX/activeX108.xml" ContentType="application/vnd.ms-office.activeX+xml"/>
  <Override PartName="/ppt/activeX/activeX109.xml" ContentType="application/vnd.ms-office.activeX+xml"/>
  <Override PartName="/ppt/activeX/activeX110.xml" ContentType="application/vnd.ms-office.activeX+xml"/>
  <Override PartName="/ppt/activeX/activeX111.xml" ContentType="application/vnd.ms-office.activeX+xml"/>
  <Override PartName="/ppt/activeX/activeX112.xml" ContentType="application/vnd.ms-office.activeX+xml"/>
  <Override PartName="/ppt/activeX/activeX113.xml" ContentType="application/vnd.ms-office.activeX+xml"/>
  <Override PartName="/ppt/activeX/activeX114.xml" ContentType="application/vnd.ms-office.activeX+xml"/>
  <Override PartName="/ppt/activeX/activeX115.xml" ContentType="application/vnd.ms-office.activeX+xml"/>
  <Override PartName="/ppt/activeX/activeX116.xml" ContentType="application/vnd.ms-office.activeX+xml"/>
  <Override PartName="/ppt/activeX/activeX117.xml" ContentType="application/vnd.ms-office.activeX+xml"/>
  <Override PartName="/ppt/activeX/activeX118.xml" ContentType="application/vnd.ms-office.activeX+xml"/>
  <Override PartName="/ppt/activeX/activeX119.xml" ContentType="application/vnd.ms-office.activeX+xml"/>
  <Override PartName="/ppt/activeX/activeX120.xml" ContentType="application/vnd.ms-office.activeX+xml"/>
  <Override PartName="/ppt/activeX/activeX121.xml" ContentType="application/vnd.ms-office.activeX+xml"/>
  <Override PartName="/ppt/activeX/activeX122.xml" ContentType="application/vnd.ms-office.activeX+xml"/>
  <Override PartName="/ppt/activeX/activeX123.xml" ContentType="application/vnd.ms-office.activeX+xml"/>
  <Override PartName="/ppt/activeX/activeX124.xml" ContentType="application/vnd.ms-office.activeX+xml"/>
  <Override PartName="/ppt/activeX/activeX125.xml" ContentType="application/vnd.ms-office.activeX+xml"/>
  <Override PartName="/ppt/activeX/activeX126.xml" ContentType="application/vnd.ms-office.activeX+xml"/>
  <Override PartName="/ppt/activeX/activeX127.xml" ContentType="application/vnd.ms-office.activeX+xml"/>
  <Override PartName="/ppt/activeX/activeX128.xml" ContentType="application/vnd.ms-office.activeX+xml"/>
  <Override PartName="/ppt/activeX/activeX129.xml" ContentType="application/vnd.ms-office.activeX+xml"/>
  <Override PartName="/ppt/activeX/activeX130.xml" ContentType="application/vnd.ms-office.activeX+xml"/>
  <Override PartName="/ppt/activeX/activeX131.xml" ContentType="application/vnd.ms-office.activeX+xml"/>
  <Override PartName="/ppt/activeX/activeX132.xml" ContentType="application/vnd.ms-office.activeX+xml"/>
  <Override PartName="/ppt/activeX/activeX133.xml" ContentType="application/vnd.ms-office.activeX+xml"/>
  <Override PartName="/ppt/activeX/activeX134.xml" ContentType="application/vnd.ms-office.activeX+xml"/>
  <Override PartName="/ppt/activeX/activeX135.xml" ContentType="application/vnd.ms-office.activeX+xml"/>
  <Override PartName="/ppt/activeX/activeX136.xml" ContentType="application/vnd.ms-office.activeX+xml"/>
  <Override PartName="/ppt/activeX/activeX137.xml" ContentType="application/vnd.ms-office.activeX+xml"/>
  <Override PartName="/ppt/activeX/activeX138.xml" ContentType="application/vnd.ms-office.activeX+xml"/>
  <Override PartName="/ppt/activeX/activeX139.xml" ContentType="application/vnd.ms-office.activeX+xml"/>
  <Override PartName="/ppt/activeX/activeX140.xml" ContentType="application/vnd.ms-office.activeX+xml"/>
  <Override PartName="/ppt/activeX/activeX141.xml" ContentType="application/vnd.ms-office.activeX+xml"/>
  <Override PartName="/ppt/activeX/activeX142.xml" ContentType="application/vnd.ms-office.activeX+xml"/>
  <Override PartName="/ppt/activeX/activeX143.xml" ContentType="application/vnd.ms-office.activeX+xml"/>
  <Override PartName="/ppt/activeX/activeX144.xml" ContentType="application/vnd.ms-office.activeX+xml"/>
  <Override PartName="/ppt/activeX/activeX145.xml" ContentType="application/vnd.ms-office.activeX+xml"/>
  <Override PartName="/ppt/activeX/activeX146.xml" ContentType="application/vnd.ms-office.activeX+xml"/>
  <Override PartName="/ppt/activeX/activeX147.xml" ContentType="application/vnd.ms-office.activeX+xml"/>
  <Override PartName="/ppt/activeX/activeX148.xml" ContentType="application/vnd.ms-office.activeX+xml"/>
  <Override PartName="/ppt/activeX/activeX149.xml" ContentType="application/vnd.ms-office.activeX+xml"/>
  <Override PartName="/ppt/activeX/activeX150.xml" ContentType="application/vnd.ms-office.activeX+xml"/>
  <Override PartName="/ppt/activeX/activeX151.xml" ContentType="application/vnd.ms-office.activeX+xml"/>
  <Override PartName="/ppt/activeX/activeX152.xml" ContentType="application/vnd.ms-office.activeX+xml"/>
  <Override PartName="/ppt/activeX/activeX153.xml" ContentType="application/vnd.ms-office.activeX+xml"/>
  <Override PartName="/ppt/activeX/activeX154.xml" ContentType="application/vnd.ms-office.activeX+xml"/>
  <Override PartName="/ppt/activeX/activeX155.xml" ContentType="application/vnd.ms-office.activeX+xml"/>
  <Override PartName="/ppt/activeX/activeX156.xml" ContentType="application/vnd.ms-office.activeX+xml"/>
  <Override PartName="/ppt/activeX/activeX157.xml" ContentType="application/vnd.ms-office.activeX+xml"/>
  <Override PartName="/ppt/activeX/activeX158.xml" ContentType="application/vnd.ms-office.activeX+xml"/>
  <Override PartName="/ppt/activeX/activeX159.xml" ContentType="application/vnd.ms-office.activeX+xml"/>
  <Override PartName="/ppt/activeX/activeX160.xml" ContentType="application/vnd.ms-office.activeX+xml"/>
  <Override PartName="/ppt/activeX/activeX161.xml" ContentType="application/vnd.ms-office.activeX+xml"/>
  <Override PartName="/ppt/activeX/activeX162.xml" ContentType="application/vnd.ms-office.activeX+xml"/>
  <Override PartName="/ppt/activeX/activeX163.xml" ContentType="application/vnd.ms-office.activeX+xml"/>
  <Override PartName="/ppt/activeX/activeX164.xml" ContentType="application/vnd.ms-office.activeX+xml"/>
  <Override PartName="/ppt/activeX/activeX165.xml" ContentType="application/vnd.ms-office.activeX+xml"/>
  <Override PartName="/ppt/activeX/activeX166.xml" ContentType="application/vnd.ms-office.activeX+xml"/>
  <Override PartName="/ppt/activeX/activeX167.xml" ContentType="application/vnd.ms-office.activeX+xml"/>
  <Override PartName="/ppt/activeX/activeX16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1" r:id="rId2"/>
  </p:sldMasterIdLst>
  <p:sldIdLst>
    <p:sldId id="314" r:id="rId3"/>
    <p:sldId id="289" r:id="rId4"/>
    <p:sldId id="256" r:id="rId5"/>
    <p:sldId id="257" r:id="rId6"/>
    <p:sldId id="268" r:id="rId7"/>
    <p:sldId id="269" r:id="rId8"/>
    <p:sldId id="258" r:id="rId9"/>
    <p:sldId id="270" r:id="rId10"/>
    <p:sldId id="271" r:id="rId11"/>
    <p:sldId id="259" r:id="rId12"/>
    <p:sldId id="273" r:id="rId13"/>
    <p:sldId id="272" r:id="rId14"/>
    <p:sldId id="260" r:id="rId15"/>
    <p:sldId id="274" r:id="rId16"/>
    <p:sldId id="275" r:id="rId17"/>
    <p:sldId id="261" r:id="rId18"/>
    <p:sldId id="276" r:id="rId19"/>
    <p:sldId id="277" r:id="rId20"/>
    <p:sldId id="262" r:id="rId21"/>
    <p:sldId id="278" r:id="rId22"/>
    <p:sldId id="279" r:id="rId23"/>
    <p:sldId id="263" r:id="rId24"/>
    <p:sldId id="280" r:id="rId25"/>
    <p:sldId id="281" r:id="rId26"/>
    <p:sldId id="264" r:id="rId27"/>
    <p:sldId id="282" r:id="rId28"/>
    <p:sldId id="283" r:id="rId29"/>
    <p:sldId id="265" r:id="rId30"/>
    <p:sldId id="284" r:id="rId31"/>
    <p:sldId id="285" r:id="rId32"/>
    <p:sldId id="266" r:id="rId33"/>
    <p:sldId id="286" r:id="rId34"/>
    <p:sldId id="287" r:id="rId35"/>
    <p:sldId id="288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5" r:id="rId46"/>
    <p:sldId id="317" r:id="rId47"/>
    <p:sldId id="31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 ain" initials="na" lastIdx="2" clrIdx="0">
    <p:extLst>
      <p:ext uri="{19B8F6BF-5375-455C-9EA6-DF929625EA0E}">
        <p15:presenceInfo xmlns:p15="http://schemas.microsoft.com/office/powerpoint/2012/main" xmlns="" userId="nurul a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947"/>
    <a:srgbClr val="660066"/>
    <a:srgbClr val="E1DD43"/>
    <a:srgbClr val="7D8ACD"/>
    <a:srgbClr val="7DB5BD"/>
    <a:srgbClr val="559FA9"/>
    <a:srgbClr val="448088"/>
    <a:srgbClr val="DA7C42"/>
    <a:srgbClr val="EBB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4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00.xml.rels><?xml version="1.0" encoding="UTF-8" standalone="yes"?>
<Relationships xmlns="http://schemas.openxmlformats.org/package/2006/relationships"><Relationship Id="rId1" Type="http://schemas.microsoft.com/office/2006/relationships/activeXControlBinary" Target="activeX100.bin"/></Relationships>
</file>

<file path=ppt/activeX/_rels/activeX101.xml.rels><?xml version="1.0" encoding="UTF-8" standalone="yes"?>
<Relationships xmlns="http://schemas.openxmlformats.org/package/2006/relationships"><Relationship Id="rId1" Type="http://schemas.microsoft.com/office/2006/relationships/activeXControlBinary" Target="activeX101.bin"/></Relationships>
</file>

<file path=ppt/activeX/_rels/activeX102.xml.rels><?xml version="1.0" encoding="UTF-8" standalone="yes"?>
<Relationships xmlns="http://schemas.openxmlformats.org/package/2006/relationships"><Relationship Id="rId1" Type="http://schemas.microsoft.com/office/2006/relationships/activeXControlBinary" Target="activeX102.bin"/></Relationships>
</file>

<file path=ppt/activeX/_rels/activeX103.xml.rels><?xml version="1.0" encoding="UTF-8" standalone="yes"?>
<Relationships xmlns="http://schemas.openxmlformats.org/package/2006/relationships"><Relationship Id="rId1" Type="http://schemas.microsoft.com/office/2006/relationships/activeXControlBinary" Target="activeX103.bin"/></Relationships>
</file>

<file path=ppt/activeX/_rels/activeX104.xml.rels><?xml version="1.0" encoding="UTF-8" standalone="yes"?>
<Relationships xmlns="http://schemas.openxmlformats.org/package/2006/relationships"><Relationship Id="rId1" Type="http://schemas.microsoft.com/office/2006/relationships/activeXControlBinary" Target="activeX104.bin"/></Relationships>
</file>

<file path=ppt/activeX/_rels/activeX105.xml.rels><?xml version="1.0" encoding="UTF-8" standalone="yes"?>
<Relationships xmlns="http://schemas.openxmlformats.org/package/2006/relationships"><Relationship Id="rId1" Type="http://schemas.microsoft.com/office/2006/relationships/activeXControlBinary" Target="activeX105.bin"/></Relationships>
</file>

<file path=ppt/activeX/_rels/activeX106.xml.rels><?xml version="1.0" encoding="UTF-8" standalone="yes"?>
<Relationships xmlns="http://schemas.openxmlformats.org/package/2006/relationships"><Relationship Id="rId1" Type="http://schemas.microsoft.com/office/2006/relationships/activeXControlBinary" Target="activeX106.bin"/></Relationships>
</file>

<file path=ppt/activeX/_rels/activeX107.xml.rels><?xml version="1.0" encoding="UTF-8" standalone="yes"?>
<Relationships xmlns="http://schemas.openxmlformats.org/package/2006/relationships"><Relationship Id="rId1" Type="http://schemas.microsoft.com/office/2006/relationships/activeXControlBinary" Target="activeX107.bin"/></Relationships>
</file>

<file path=ppt/activeX/_rels/activeX108.xml.rels><?xml version="1.0" encoding="UTF-8" standalone="yes"?>
<Relationships xmlns="http://schemas.openxmlformats.org/package/2006/relationships"><Relationship Id="rId1" Type="http://schemas.microsoft.com/office/2006/relationships/activeXControlBinary" Target="activeX108.bin"/></Relationships>
</file>

<file path=ppt/activeX/_rels/activeX109.xml.rels><?xml version="1.0" encoding="UTF-8" standalone="yes"?>
<Relationships xmlns="http://schemas.openxmlformats.org/package/2006/relationships"><Relationship Id="rId1" Type="http://schemas.microsoft.com/office/2006/relationships/activeXControlBinary" Target="activeX109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10.xml.rels><?xml version="1.0" encoding="UTF-8" standalone="yes"?>
<Relationships xmlns="http://schemas.openxmlformats.org/package/2006/relationships"><Relationship Id="rId1" Type="http://schemas.microsoft.com/office/2006/relationships/activeXControlBinary" Target="activeX110.bin"/></Relationships>
</file>

<file path=ppt/activeX/_rels/activeX111.xml.rels><?xml version="1.0" encoding="UTF-8" standalone="yes"?>
<Relationships xmlns="http://schemas.openxmlformats.org/package/2006/relationships"><Relationship Id="rId1" Type="http://schemas.microsoft.com/office/2006/relationships/activeXControlBinary" Target="activeX111.bin"/></Relationships>
</file>

<file path=ppt/activeX/_rels/activeX112.xml.rels><?xml version="1.0" encoding="UTF-8" standalone="yes"?>
<Relationships xmlns="http://schemas.openxmlformats.org/package/2006/relationships"><Relationship Id="rId1" Type="http://schemas.microsoft.com/office/2006/relationships/activeXControlBinary" Target="activeX112.bin"/></Relationships>
</file>

<file path=ppt/activeX/_rels/activeX113.xml.rels><?xml version="1.0" encoding="UTF-8" standalone="yes"?>
<Relationships xmlns="http://schemas.openxmlformats.org/package/2006/relationships"><Relationship Id="rId1" Type="http://schemas.microsoft.com/office/2006/relationships/activeXControlBinary" Target="activeX113.bin"/></Relationships>
</file>

<file path=ppt/activeX/_rels/activeX114.xml.rels><?xml version="1.0" encoding="UTF-8" standalone="yes"?>
<Relationships xmlns="http://schemas.openxmlformats.org/package/2006/relationships"><Relationship Id="rId1" Type="http://schemas.microsoft.com/office/2006/relationships/activeXControlBinary" Target="activeX114.bin"/></Relationships>
</file>

<file path=ppt/activeX/_rels/activeX115.xml.rels><?xml version="1.0" encoding="UTF-8" standalone="yes"?>
<Relationships xmlns="http://schemas.openxmlformats.org/package/2006/relationships"><Relationship Id="rId1" Type="http://schemas.microsoft.com/office/2006/relationships/activeXControlBinary" Target="activeX115.bin"/></Relationships>
</file>

<file path=ppt/activeX/_rels/activeX116.xml.rels><?xml version="1.0" encoding="UTF-8" standalone="yes"?>
<Relationships xmlns="http://schemas.openxmlformats.org/package/2006/relationships"><Relationship Id="rId1" Type="http://schemas.microsoft.com/office/2006/relationships/activeXControlBinary" Target="activeX116.bin"/></Relationships>
</file>

<file path=ppt/activeX/_rels/activeX117.xml.rels><?xml version="1.0" encoding="UTF-8" standalone="yes"?>
<Relationships xmlns="http://schemas.openxmlformats.org/package/2006/relationships"><Relationship Id="rId1" Type="http://schemas.microsoft.com/office/2006/relationships/activeXControlBinary" Target="activeX117.bin"/></Relationships>
</file>

<file path=ppt/activeX/_rels/activeX118.xml.rels><?xml version="1.0" encoding="UTF-8" standalone="yes"?>
<Relationships xmlns="http://schemas.openxmlformats.org/package/2006/relationships"><Relationship Id="rId1" Type="http://schemas.microsoft.com/office/2006/relationships/activeXControlBinary" Target="activeX118.bin"/></Relationships>
</file>

<file path=ppt/activeX/_rels/activeX119.xml.rels><?xml version="1.0" encoding="UTF-8" standalone="yes"?>
<Relationships xmlns="http://schemas.openxmlformats.org/package/2006/relationships"><Relationship Id="rId1" Type="http://schemas.microsoft.com/office/2006/relationships/activeXControlBinary" Target="activeX119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20.xml.rels><?xml version="1.0" encoding="UTF-8" standalone="yes"?>
<Relationships xmlns="http://schemas.openxmlformats.org/package/2006/relationships"><Relationship Id="rId1" Type="http://schemas.microsoft.com/office/2006/relationships/activeXControlBinary" Target="activeX120.bin"/></Relationships>
</file>

<file path=ppt/activeX/_rels/activeX121.xml.rels><?xml version="1.0" encoding="UTF-8" standalone="yes"?>
<Relationships xmlns="http://schemas.openxmlformats.org/package/2006/relationships"><Relationship Id="rId1" Type="http://schemas.microsoft.com/office/2006/relationships/activeXControlBinary" Target="activeX121.bin"/></Relationships>
</file>

<file path=ppt/activeX/_rels/activeX122.xml.rels><?xml version="1.0" encoding="UTF-8" standalone="yes"?>
<Relationships xmlns="http://schemas.openxmlformats.org/package/2006/relationships"><Relationship Id="rId1" Type="http://schemas.microsoft.com/office/2006/relationships/activeXControlBinary" Target="activeX122.bin"/></Relationships>
</file>

<file path=ppt/activeX/_rels/activeX123.xml.rels><?xml version="1.0" encoding="UTF-8" standalone="yes"?>
<Relationships xmlns="http://schemas.openxmlformats.org/package/2006/relationships"><Relationship Id="rId1" Type="http://schemas.microsoft.com/office/2006/relationships/activeXControlBinary" Target="activeX123.bin"/></Relationships>
</file>

<file path=ppt/activeX/_rels/activeX124.xml.rels><?xml version="1.0" encoding="UTF-8" standalone="yes"?>
<Relationships xmlns="http://schemas.openxmlformats.org/package/2006/relationships"><Relationship Id="rId1" Type="http://schemas.microsoft.com/office/2006/relationships/activeXControlBinary" Target="activeX124.bin"/></Relationships>
</file>

<file path=ppt/activeX/_rels/activeX125.xml.rels><?xml version="1.0" encoding="UTF-8" standalone="yes"?>
<Relationships xmlns="http://schemas.openxmlformats.org/package/2006/relationships"><Relationship Id="rId1" Type="http://schemas.microsoft.com/office/2006/relationships/activeXControlBinary" Target="activeX125.bin"/></Relationships>
</file>

<file path=ppt/activeX/_rels/activeX126.xml.rels><?xml version="1.0" encoding="UTF-8" standalone="yes"?>
<Relationships xmlns="http://schemas.openxmlformats.org/package/2006/relationships"><Relationship Id="rId1" Type="http://schemas.microsoft.com/office/2006/relationships/activeXControlBinary" Target="activeX126.bin"/></Relationships>
</file>

<file path=ppt/activeX/_rels/activeX127.xml.rels><?xml version="1.0" encoding="UTF-8" standalone="yes"?>
<Relationships xmlns="http://schemas.openxmlformats.org/package/2006/relationships"><Relationship Id="rId1" Type="http://schemas.microsoft.com/office/2006/relationships/activeXControlBinary" Target="activeX127.bin"/></Relationships>
</file>

<file path=ppt/activeX/_rels/activeX128.xml.rels><?xml version="1.0" encoding="UTF-8" standalone="yes"?>
<Relationships xmlns="http://schemas.openxmlformats.org/package/2006/relationships"><Relationship Id="rId1" Type="http://schemas.microsoft.com/office/2006/relationships/activeXControlBinary" Target="activeX128.bin"/></Relationships>
</file>

<file path=ppt/activeX/_rels/activeX129.xml.rels><?xml version="1.0" encoding="UTF-8" standalone="yes"?>
<Relationships xmlns="http://schemas.openxmlformats.org/package/2006/relationships"><Relationship Id="rId1" Type="http://schemas.microsoft.com/office/2006/relationships/activeXControlBinary" Target="activeX129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30.xml.rels><?xml version="1.0" encoding="UTF-8" standalone="yes"?>
<Relationships xmlns="http://schemas.openxmlformats.org/package/2006/relationships"><Relationship Id="rId1" Type="http://schemas.microsoft.com/office/2006/relationships/activeXControlBinary" Target="activeX130.bin"/></Relationships>
</file>

<file path=ppt/activeX/_rels/activeX131.xml.rels><?xml version="1.0" encoding="UTF-8" standalone="yes"?>
<Relationships xmlns="http://schemas.openxmlformats.org/package/2006/relationships"><Relationship Id="rId1" Type="http://schemas.microsoft.com/office/2006/relationships/activeXControlBinary" Target="activeX131.bin"/></Relationships>
</file>

<file path=ppt/activeX/_rels/activeX132.xml.rels><?xml version="1.0" encoding="UTF-8" standalone="yes"?>
<Relationships xmlns="http://schemas.openxmlformats.org/package/2006/relationships"><Relationship Id="rId1" Type="http://schemas.microsoft.com/office/2006/relationships/activeXControlBinary" Target="activeX132.bin"/></Relationships>
</file>

<file path=ppt/activeX/_rels/activeX133.xml.rels><?xml version="1.0" encoding="UTF-8" standalone="yes"?>
<Relationships xmlns="http://schemas.openxmlformats.org/package/2006/relationships"><Relationship Id="rId1" Type="http://schemas.microsoft.com/office/2006/relationships/activeXControlBinary" Target="activeX133.bin"/></Relationships>
</file>

<file path=ppt/activeX/_rels/activeX134.xml.rels><?xml version="1.0" encoding="UTF-8" standalone="yes"?>
<Relationships xmlns="http://schemas.openxmlformats.org/package/2006/relationships"><Relationship Id="rId1" Type="http://schemas.microsoft.com/office/2006/relationships/activeXControlBinary" Target="activeX134.bin"/></Relationships>
</file>

<file path=ppt/activeX/_rels/activeX135.xml.rels><?xml version="1.0" encoding="UTF-8" standalone="yes"?>
<Relationships xmlns="http://schemas.openxmlformats.org/package/2006/relationships"><Relationship Id="rId1" Type="http://schemas.microsoft.com/office/2006/relationships/activeXControlBinary" Target="activeX135.bin"/></Relationships>
</file>

<file path=ppt/activeX/_rels/activeX136.xml.rels><?xml version="1.0" encoding="UTF-8" standalone="yes"?>
<Relationships xmlns="http://schemas.openxmlformats.org/package/2006/relationships"><Relationship Id="rId1" Type="http://schemas.microsoft.com/office/2006/relationships/activeXControlBinary" Target="activeX136.bin"/></Relationships>
</file>

<file path=ppt/activeX/_rels/activeX137.xml.rels><?xml version="1.0" encoding="UTF-8" standalone="yes"?>
<Relationships xmlns="http://schemas.openxmlformats.org/package/2006/relationships"><Relationship Id="rId1" Type="http://schemas.microsoft.com/office/2006/relationships/activeXControlBinary" Target="activeX137.bin"/></Relationships>
</file>

<file path=ppt/activeX/_rels/activeX138.xml.rels><?xml version="1.0" encoding="UTF-8" standalone="yes"?>
<Relationships xmlns="http://schemas.openxmlformats.org/package/2006/relationships"><Relationship Id="rId1" Type="http://schemas.microsoft.com/office/2006/relationships/activeXControlBinary" Target="activeX138.bin"/></Relationships>
</file>

<file path=ppt/activeX/_rels/activeX139.xml.rels><?xml version="1.0" encoding="UTF-8" standalone="yes"?>
<Relationships xmlns="http://schemas.openxmlformats.org/package/2006/relationships"><Relationship Id="rId1" Type="http://schemas.microsoft.com/office/2006/relationships/activeXControlBinary" Target="activeX139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40.xml.rels><?xml version="1.0" encoding="UTF-8" standalone="yes"?>
<Relationships xmlns="http://schemas.openxmlformats.org/package/2006/relationships"><Relationship Id="rId1" Type="http://schemas.microsoft.com/office/2006/relationships/activeXControlBinary" Target="activeX140.bin"/></Relationships>
</file>

<file path=ppt/activeX/_rels/activeX141.xml.rels><?xml version="1.0" encoding="UTF-8" standalone="yes"?>
<Relationships xmlns="http://schemas.openxmlformats.org/package/2006/relationships"><Relationship Id="rId1" Type="http://schemas.microsoft.com/office/2006/relationships/activeXControlBinary" Target="activeX141.bin"/></Relationships>
</file>

<file path=ppt/activeX/_rels/activeX142.xml.rels><?xml version="1.0" encoding="UTF-8" standalone="yes"?>
<Relationships xmlns="http://schemas.openxmlformats.org/package/2006/relationships"><Relationship Id="rId1" Type="http://schemas.microsoft.com/office/2006/relationships/activeXControlBinary" Target="activeX142.bin"/></Relationships>
</file>

<file path=ppt/activeX/_rels/activeX143.xml.rels><?xml version="1.0" encoding="UTF-8" standalone="yes"?>
<Relationships xmlns="http://schemas.openxmlformats.org/package/2006/relationships"><Relationship Id="rId1" Type="http://schemas.microsoft.com/office/2006/relationships/activeXControlBinary" Target="activeX143.bin"/></Relationships>
</file>

<file path=ppt/activeX/_rels/activeX144.xml.rels><?xml version="1.0" encoding="UTF-8" standalone="yes"?>
<Relationships xmlns="http://schemas.openxmlformats.org/package/2006/relationships"><Relationship Id="rId1" Type="http://schemas.microsoft.com/office/2006/relationships/activeXControlBinary" Target="activeX144.bin"/></Relationships>
</file>

<file path=ppt/activeX/_rels/activeX145.xml.rels><?xml version="1.0" encoding="UTF-8" standalone="yes"?>
<Relationships xmlns="http://schemas.openxmlformats.org/package/2006/relationships"><Relationship Id="rId1" Type="http://schemas.microsoft.com/office/2006/relationships/activeXControlBinary" Target="activeX145.bin"/></Relationships>
</file>

<file path=ppt/activeX/_rels/activeX146.xml.rels><?xml version="1.0" encoding="UTF-8" standalone="yes"?>
<Relationships xmlns="http://schemas.openxmlformats.org/package/2006/relationships"><Relationship Id="rId1" Type="http://schemas.microsoft.com/office/2006/relationships/activeXControlBinary" Target="activeX146.bin"/></Relationships>
</file>

<file path=ppt/activeX/_rels/activeX147.xml.rels><?xml version="1.0" encoding="UTF-8" standalone="yes"?>
<Relationships xmlns="http://schemas.openxmlformats.org/package/2006/relationships"><Relationship Id="rId1" Type="http://schemas.microsoft.com/office/2006/relationships/activeXControlBinary" Target="activeX147.bin"/></Relationships>
</file>

<file path=ppt/activeX/_rels/activeX148.xml.rels><?xml version="1.0" encoding="UTF-8" standalone="yes"?>
<Relationships xmlns="http://schemas.openxmlformats.org/package/2006/relationships"><Relationship Id="rId1" Type="http://schemas.microsoft.com/office/2006/relationships/activeXControlBinary" Target="activeX148.bin"/></Relationships>
</file>

<file path=ppt/activeX/_rels/activeX149.xml.rels><?xml version="1.0" encoding="UTF-8" standalone="yes"?>
<Relationships xmlns="http://schemas.openxmlformats.org/package/2006/relationships"><Relationship Id="rId1" Type="http://schemas.microsoft.com/office/2006/relationships/activeXControlBinary" Target="activeX149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50.xml.rels><?xml version="1.0" encoding="UTF-8" standalone="yes"?>
<Relationships xmlns="http://schemas.openxmlformats.org/package/2006/relationships"><Relationship Id="rId1" Type="http://schemas.microsoft.com/office/2006/relationships/activeXControlBinary" Target="activeX150.bin"/></Relationships>
</file>

<file path=ppt/activeX/_rels/activeX151.xml.rels><?xml version="1.0" encoding="UTF-8" standalone="yes"?>
<Relationships xmlns="http://schemas.openxmlformats.org/package/2006/relationships"><Relationship Id="rId1" Type="http://schemas.microsoft.com/office/2006/relationships/activeXControlBinary" Target="activeX151.bin"/></Relationships>
</file>

<file path=ppt/activeX/_rels/activeX152.xml.rels><?xml version="1.0" encoding="UTF-8" standalone="yes"?>
<Relationships xmlns="http://schemas.openxmlformats.org/package/2006/relationships"><Relationship Id="rId1" Type="http://schemas.microsoft.com/office/2006/relationships/activeXControlBinary" Target="activeX152.bin"/></Relationships>
</file>

<file path=ppt/activeX/_rels/activeX153.xml.rels><?xml version="1.0" encoding="UTF-8" standalone="yes"?>
<Relationships xmlns="http://schemas.openxmlformats.org/package/2006/relationships"><Relationship Id="rId1" Type="http://schemas.microsoft.com/office/2006/relationships/activeXControlBinary" Target="activeX153.bin"/></Relationships>
</file>

<file path=ppt/activeX/_rels/activeX154.xml.rels><?xml version="1.0" encoding="UTF-8" standalone="yes"?>
<Relationships xmlns="http://schemas.openxmlformats.org/package/2006/relationships"><Relationship Id="rId1" Type="http://schemas.microsoft.com/office/2006/relationships/activeXControlBinary" Target="activeX154.bin"/></Relationships>
</file>

<file path=ppt/activeX/_rels/activeX155.xml.rels><?xml version="1.0" encoding="UTF-8" standalone="yes"?>
<Relationships xmlns="http://schemas.openxmlformats.org/package/2006/relationships"><Relationship Id="rId1" Type="http://schemas.microsoft.com/office/2006/relationships/activeXControlBinary" Target="activeX155.bin"/></Relationships>
</file>

<file path=ppt/activeX/_rels/activeX156.xml.rels><?xml version="1.0" encoding="UTF-8" standalone="yes"?>
<Relationships xmlns="http://schemas.openxmlformats.org/package/2006/relationships"><Relationship Id="rId1" Type="http://schemas.microsoft.com/office/2006/relationships/activeXControlBinary" Target="activeX156.bin"/></Relationships>
</file>

<file path=ppt/activeX/_rels/activeX157.xml.rels><?xml version="1.0" encoding="UTF-8" standalone="yes"?>
<Relationships xmlns="http://schemas.openxmlformats.org/package/2006/relationships"><Relationship Id="rId1" Type="http://schemas.microsoft.com/office/2006/relationships/activeXControlBinary" Target="activeX157.bin"/></Relationships>
</file>

<file path=ppt/activeX/_rels/activeX158.xml.rels><?xml version="1.0" encoding="UTF-8" standalone="yes"?>
<Relationships xmlns="http://schemas.openxmlformats.org/package/2006/relationships"><Relationship Id="rId1" Type="http://schemas.microsoft.com/office/2006/relationships/activeXControlBinary" Target="activeX158.bin"/></Relationships>
</file>

<file path=ppt/activeX/_rels/activeX159.xml.rels><?xml version="1.0" encoding="UTF-8" standalone="yes"?>
<Relationships xmlns="http://schemas.openxmlformats.org/package/2006/relationships"><Relationship Id="rId1" Type="http://schemas.microsoft.com/office/2006/relationships/activeXControlBinary" Target="activeX159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60.xml.rels><?xml version="1.0" encoding="UTF-8" standalone="yes"?>
<Relationships xmlns="http://schemas.openxmlformats.org/package/2006/relationships"><Relationship Id="rId1" Type="http://schemas.microsoft.com/office/2006/relationships/activeXControlBinary" Target="activeX160.bin"/></Relationships>
</file>

<file path=ppt/activeX/_rels/activeX161.xml.rels><?xml version="1.0" encoding="UTF-8" standalone="yes"?>
<Relationships xmlns="http://schemas.openxmlformats.org/package/2006/relationships"><Relationship Id="rId1" Type="http://schemas.microsoft.com/office/2006/relationships/activeXControlBinary" Target="activeX161.bin"/></Relationships>
</file>

<file path=ppt/activeX/_rels/activeX162.xml.rels><?xml version="1.0" encoding="UTF-8" standalone="yes"?>
<Relationships xmlns="http://schemas.openxmlformats.org/package/2006/relationships"><Relationship Id="rId1" Type="http://schemas.microsoft.com/office/2006/relationships/activeXControlBinary" Target="activeX162.bin"/></Relationships>
</file>

<file path=ppt/activeX/_rels/activeX163.xml.rels><?xml version="1.0" encoding="UTF-8" standalone="yes"?>
<Relationships xmlns="http://schemas.openxmlformats.org/package/2006/relationships"><Relationship Id="rId1" Type="http://schemas.microsoft.com/office/2006/relationships/activeXControlBinary" Target="activeX163.bin"/></Relationships>
</file>

<file path=ppt/activeX/_rels/activeX164.xml.rels><?xml version="1.0" encoding="UTF-8" standalone="yes"?>
<Relationships xmlns="http://schemas.openxmlformats.org/package/2006/relationships"><Relationship Id="rId1" Type="http://schemas.microsoft.com/office/2006/relationships/activeXControlBinary" Target="activeX164.bin"/></Relationships>
</file>

<file path=ppt/activeX/_rels/activeX165.xml.rels><?xml version="1.0" encoding="UTF-8" standalone="yes"?>
<Relationships xmlns="http://schemas.openxmlformats.org/package/2006/relationships"><Relationship Id="rId1" Type="http://schemas.microsoft.com/office/2006/relationships/activeXControlBinary" Target="activeX165.bin"/></Relationships>
</file>

<file path=ppt/activeX/_rels/activeX166.xml.rels><?xml version="1.0" encoding="UTF-8" standalone="yes"?>
<Relationships xmlns="http://schemas.openxmlformats.org/package/2006/relationships"><Relationship Id="rId1" Type="http://schemas.microsoft.com/office/2006/relationships/activeXControlBinary" Target="activeX166.bin"/></Relationships>
</file>

<file path=ppt/activeX/_rels/activeX167.xml.rels><?xml version="1.0" encoding="UTF-8" standalone="yes"?>
<Relationships xmlns="http://schemas.openxmlformats.org/package/2006/relationships"><Relationship Id="rId1" Type="http://schemas.microsoft.com/office/2006/relationships/activeXControlBinary" Target="activeX167.bin"/></Relationships>
</file>

<file path=ppt/activeX/_rels/activeX168.xml.rels><?xml version="1.0" encoding="UTF-8" standalone="yes"?>
<Relationships xmlns="http://schemas.openxmlformats.org/package/2006/relationships"><Relationship Id="rId1" Type="http://schemas.microsoft.com/office/2006/relationships/activeXControlBinary" Target="activeX168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51.xml.rels><?xml version="1.0" encoding="UTF-8" standalone="yes"?>
<Relationships xmlns="http://schemas.openxmlformats.org/package/2006/relationships"><Relationship Id="rId1" Type="http://schemas.microsoft.com/office/2006/relationships/activeXControlBinary" Target="activeX51.bin"/></Relationships>
</file>

<file path=ppt/activeX/_rels/activeX52.xml.rels><?xml version="1.0" encoding="UTF-8" standalone="yes"?>
<Relationships xmlns="http://schemas.openxmlformats.org/package/2006/relationships"><Relationship Id="rId1" Type="http://schemas.microsoft.com/office/2006/relationships/activeXControlBinary" Target="activeX52.bin"/></Relationships>
</file>

<file path=ppt/activeX/_rels/activeX53.xml.rels><?xml version="1.0" encoding="UTF-8" standalone="yes"?>
<Relationships xmlns="http://schemas.openxmlformats.org/package/2006/relationships"><Relationship Id="rId1" Type="http://schemas.microsoft.com/office/2006/relationships/activeXControlBinary" Target="activeX53.bin"/></Relationships>
</file>

<file path=ppt/activeX/_rels/activeX54.xml.rels><?xml version="1.0" encoding="UTF-8" standalone="yes"?>
<Relationships xmlns="http://schemas.openxmlformats.org/package/2006/relationships"><Relationship Id="rId1" Type="http://schemas.microsoft.com/office/2006/relationships/activeXControlBinary" Target="activeX54.bin"/></Relationships>
</file>

<file path=ppt/activeX/_rels/activeX55.xml.rels><?xml version="1.0" encoding="UTF-8" standalone="yes"?>
<Relationships xmlns="http://schemas.openxmlformats.org/package/2006/relationships"><Relationship Id="rId1" Type="http://schemas.microsoft.com/office/2006/relationships/activeXControlBinary" Target="activeX55.bin"/></Relationships>
</file>

<file path=ppt/activeX/_rels/activeX56.xml.rels><?xml version="1.0" encoding="UTF-8" standalone="yes"?>
<Relationships xmlns="http://schemas.openxmlformats.org/package/2006/relationships"><Relationship Id="rId1" Type="http://schemas.microsoft.com/office/2006/relationships/activeXControlBinary" Target="activeX56.bin"/></Relationships>
</file>

<file path=ppt/activeX/_rels/activeX57.xml.rels><?xml version="1.0" encoding="UTF-8" standalone="yes"?>
<Relationships xmlns="http://schemas.openxmlformats.org/package/2006/relationships"><Relationship Id="rId1" Type="http://schemas.microsoft.com/office/2006/relationships/activeXControlBinary" Target="activeX57.bin"/></Relationships>
</file>

<file path=ppt/activeX/_rels/activeX58.xml.rels><?xml version="1.0" encoding="UTF-8" standalone="yes"?>
<Relationships xmlns="http://schemas.openxmlformats.org/package/2006/relationships"><Relationship Id="rId1" Type="http://schemas.microsoft.com/office/2006/relationships/activeXControlBinary" Target="activeX58.bin"/></Relationships>
</file>

<file path=ppt/activeX/_rels/activeX59.xml.rels><?xml version="1.0" encoding="UTF-8" standalone="yes"?>
<Relationships xmlns="http://schemas.openxmlformats.org/package/2006/relationships"><Relationship Id="rId1" Type="http://schemas.microsoft.com/office/2006/relationships/activeXControlBinary" Target="activeX59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60.xml.rels><?xml version="1.0" encoding="UTF-8" standalone="yes"?>
<Relationships xmlns="http://schemas.openxmlformats.org/package/2006/relationships"><Relationship Id="rId1" Type="http://schemas.microsoft.com/office/2006/relationships/activeXControlBinary" Target="activeX60.bin"/></Relationships>
</file>

<file path=ppt/activeX/_rels/activeX61.xml.rels><?xml version="1.0" encoding="UTF-8" standalone="yes"?>
<Relationships xmlns="http://schemas.openxmlformats.org/package/2006/relationships"><Relationship Id="rId1" Type="http://schemas.microsoft.com/office/2006/relationships/activeXControlBinary" Target="activeX61.bin"/></Relationships>
</file>

<file path=ppt/activeX/_rels/activeX62.xml.rels><?xml version="1.0" encoding="UTF-8" standalone="yes"?>
<Relationships xmlns="http://schemas.openxmlformats.org/package/2006/relationships"><Relationship Id="rId1" Type="http://schemas.microsoft.com/office/2006/relationships/activeXControlBinary" Target="activeX62.bin"/></Relationships>
</file>

<file path=ppt/activeX/_rels/activeX63.xml.rels><?xml version="1.0" encoding="UTF-8" standalone="yes"?>
<Relationships xmlns="http://schemas.openxmlformats.org/package/2006/relationships"><Relationship Id="rId1" Type="http://schemas.microsoft.com/office/2006/relationships/activeXControlBinary" Target="activeX63.bin"/></Relationships>
</file>

<file path=ppt/activeX/_rels/activeX64.xml.rels><?xml version="1.0" encoding="UTF-8" standalone="yes"?>
<Relationships xmlns="http://schemas.openxmlformats.org/package/2006/relationships"><Relationship Id="rId1" Type="http://schemas.microsoft.com/office/2006/relationships/activeXControlBinary" Target="activeX64.bin"/></Relationships>
</file>

<file path=ppt/activeX/_rels/activeX65.xml.rels><?xml version="1.0" encoding="UTF-8" standalone="yes"?>
<Relationships xmlns="http://schemas.openxmlformats.org/package/2006/relationships"><Relationship Id="rId1" Type="http://schemas.microsoft.com/office/2006/relationships/activeXControlBinary" Target="activeX65.bin"/></Relationships>
</file>

<file path=ppt/activeX/_rels/activeX66.xml.rels><?xml version="1.0" encoding="UTF-8" standalone="yes"?>
<Relationships xmlns="http://schemas.openxmlformats.org/package/2006/relationships"><Relationship Id="rId1" Type="http://schemas.microsoft.com/office/2006/relationships/activeXControlBinary" Target="activeX66.bin"/></Relationships>
</file>

<file path=ppt/activeX/_rels/activeX67.xml.rels><?xml version="1.0" encoding="UTF-8" standalone="yes"?>
<Relationships xmlns="http://schemas.openxmlformats.org/package/2006/relationships"><Relationship Id="rId1" Type="http://schemas.microsoft.com/office/2006/relationships/activeXControlBinary" Target="activeX67.bin"/></Relationships>
</file>

<file path=ppt/activeX/_rels/activeX68.xml.rels><?xml version="1.0" encoding="UTF-8" standalone="yes"?>
<Relationships xmlns="http://schemas.openxmlformats.org/package/2006/relationships"><Relationship Id="rId1" Type="http://schemas.microsoft.com/office/2006/relationships/activeXControlBinary" Target="activeX68.bin"/></Relationships>
</file>

<file path=ppt/activeX/_rels/activeX69.xml.rels><?xml version="1.0" encoding="UTF-8" standalone="yes"?>
<Relationships xmlns="http://schemas.openxmlformats.org/package/2006/relationships"><Relationship Id="rId1" Type="http://schemas.microsoft.com/office/2006/relationships/activeXControlBinary" Target="activeX69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70.xml.rels><?xml version="1.0" encoding="UTF-8" standalone="yes"?>
<Relationships xmlns="http://schemas.openxmlformats.org/package/2006/relationships"><Relationship Id="rId1" Type="http://schemas.microsoft.com/office/2006/relationships/activeXControlBinary" Target="activeX70.bin"/></Relationships>
</file>

<file path=ppt/activeX/_rels/activeX71.xml.rels><?xml version="1.0" encoding="UTF-8" standalone="yes"?>
<Relationships xmlns="http://schemas.openxmlformats.org/package/2006/relationships"><Relationship Id="rId1" Type="http://schemas.microsoft.com/office/2006/relationships/activeXControlBinary" Target="activeX71.bin"/></Relationships>
</file>

<file path=ppt/activeX/_rels/activeX72.xml.rels><?xml version="1.0" encoding="UTF-8" standalone="yes"?>
<Relationships xmlns="http://schemas.openxmlformats.org/package/2006/relationships"><Relationship Id="rId1" Type="http://schemas.microsoft.com/office/2006/relationships/activeXControlBinary" Target="activeX72.bin"/></Relationships>
</file>

<file path=ppt/activeX/_rels/activeX73.xml.rels><?xml version="1.0" encoding="UTF-8" standalone="yes"?>
<Relationships xmlns="http://schemas.openxmlformats.org/package/2006/relationships"><Relationship Id="rId1" Type="http://schemas.microsoft.com/office/2006/relationships/activeXControlBinary" Target="activeX73.bin"/></Relationships>
</file>

<file path=ppt/activeX/_rels/activeX74.xml.rels><?xml version="1.0" encoding="UTF-8" standalone="yes"?>
<Relationships xmlns="http://schemas.openxmlformats.org/package/2006/relationships"><Relationship Id="rId1" Type="http://schemas.microsoft.com/office/2006/relationships/activeXControlBinary" Target="activeX74.bin"/></Relationships>
</file>

<file path=ppt/activeX/_rels/activeX75.xml.rels><?xml version="1.0" encoding="UTF-8" standalone="yes"?>
<Relationships xmlns="http://schemas.openxmlformats.org/package/2006/relationships"><Relationship Id="rId1" Type="http://schemas.microsoft.com/office/2006/relationships/activeXControlBinary" Target="activeX75.bin"/></Relationships>
</file>

<file path=ppt/activeX/_rels/activeX76.xml.rels><?xml version="1.0" encoding="UTF-8" standalone="yes"?>
<Relationships xmlns="http://schemas.openxmlformats.org/package/2006/relationships"><Relationship Id="rId1" Type="http://schemas.microsoft.com/office/2006/relationships/activeXControlBinary" Target="activeX76.bin"/></Relationships>
</file>

<file path=ppt/activeX/_rels/activeX77.xml.rels><?xml version="1.0" encoding="UTF-8" standalone="yes"?>
<Relationships xmlns="http://schemas.openxmlformats.org/package/2006/relationships"><Relationship Id="rId1" Type="http://schemas.microsoft.com/office/2006/relationships/activeXControlBinary" Target="activeX77.bin"/></Relationships>
</file>

<file path=ppt/activeX/_rels/activeX78.xml.rels><?xml version="1.0" encoding="UTF-8" standalone="yes"?>
<Relationships xmlns="http://schemas.openxmlformats.org/package/2006/relationships"><Relationship Id="rId1" Type="http://schemas.microsoft.com/office/2006/relationships/activeXControlBinary" Target="activeX78.bin"/></Relationships>
</file>

<file path=ppt/activeX/_rels/activeX79.xml.rels><?xml version="1.0" encoding="UTF-8" standalone="yes"?>
<Relationships xmlns="http://schemas.openxmlformats.org/package/2006/relationships"><Relationship Id="rId1" Type="http://schemas.microsoft.com/office/2006/relationships/activeXControlBinary" Target="activeX79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80.xml.rels><?xml version="1.0" encoding="UTF-8" standalone="yes"?>
<Relationships xmlns="http://schemas.openxmlformats.org/package/2006/relationships"><Relationship Id="rId1" Type="http://schemas.microsoft.com/office/2006/relationships/activeXControlBinary" Target="activeX80.bin"/></Relationships>
</file>

<file path=ppt/activeX/_rels/activeX81.xml.rels><?xml version="1.0" encoding="UTF-8" standalone="yes"?>
<Relationships xmlns="http://schemas.openxmlformats.org/package/2006/relationships"><Relationship Id="rId1" Type="http://schemas.microsoft.com/office/2006/relationships/activeXControlBinary" Target="activeX81.bin"/></Relationships>
</file>

<file path=ppt/activeX/_rels/activeX82.xml.rels><?xml version="1.0" encoding="UTF-8" standalone="yes"?>
<Relationships xmlns="http://schemas.openxmlformats.org/package/2006/relationships"><Relationship Id="rId1" Type="http://schemas.microsoft.com/office/2006/relationships/activeXControlBinary" Target="activeX82.bin"/></Relationships>
</file>

<file path=ppt/activeX/_rels/activeX83.xml.rels><?xml version="1.0" encoding="UTF-8" standalone="yes"?>
<Relationships xmlns="http://schemas.openxmlformats.org/package/2006/relationships"><Relationship Id="rId1" Type="http://schemas.microsoft.com/office/2006/relationships/activeXControlBinary" Target="activeX83.bin"/></Relationships>
</file>

<file path=ppt/activeX/_rels/activeX84.xml.rels><?xml version="1.0" encoding="UTF-8" standalone="yes"?>
<Relationships xmlns="http://schemas.openxmlformats.org/package/2006/relationships"><Relationship Id="rId1" Type="http://schemas.microsoft.com/office/2006/relationships/activeXControlBinary" Target="activeX84.bin"/></Relationships>
</file>

<file path=ppt/activeX/_rels/activeX85.xml.rels><?xml version="1.0" encoding="UTF-8" standalone="yes"?>
<Relationships xmlns="http://schemas.openxmlformats.org/package/2006/relationships"><Relationship Id="rId1" Type="http://schemas.microsoft.com/office/2006/relationships/activeXControlBinary" Target="activeX85.bin"/></Relationships>
</file>

<file path=ppt/activeX/_rels/activeX86.xml.rels><?xml version="1.0" encoding="UTF-8" standalone="yes"?>
<Relationships xmlns="http://schemas.openxmlformats.org/package/2006/relationships"><Relationship Id="rId1" Type="http://schemas.microsoft.com/office/2006/relationships/activeXControlBinary" Target="activeX86.bin"/></Relationships>
</file>

<file path=ppt/activeX/_rels/activeX87.xml.rels><?xml version="1.0" encoding="UTF-8" standalone="yes"?>
<Relationships xmlns="http://schemas.openxmlformats.org/package/2006/relationships"><Relationship Id="rId1" Type="http://schemas.microsoft.com/office/2006/relationships/activeXControlBinary" Target="activeX87.bin"/></Relationships>
</file>

<file path=ppt/activeX/_rels/activeX88.xml.rels><?xml version="1.0" encoding="UTF-8" standalone="yes"?>
<Relationships xmlns="http://schemas.openxmlformats.org/package/2006/relationships"><Relationship Id="rId1" Type="http://schemas.microsoft.com/office/2006/relationships/activeXControlBinary" Target="activeX88.bin"/></Relationships>
</file>

<file path=ppt/activeX/_rels/activeX89.xml.rels><?xml version="1.0" encoding="UTF-8" standalone="yes"?>
<Relationships xmlns="http://schemas.openxmlformats.org/package/2006/relationships"><Relationship Id="rId1" Type="http://schemas.microsoft.com/office/2006/relationships/activeXControlBinary" Target="activeX89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_rels/activeX90.xml.rels><?xml version="1.0" encoding="UTF-8" standalone="yes"?>
<Relationships xmlns="http://schemas.openxmlformats.org/package/2006/relationships"><Relationship Id="rId1" Type="http://schemas.microsoft.com/office/2006/relationships/activeXControlBinary" Target="activeX90.bin"/></Relationships>
</file>

<file path=ppt/activeX/_rels/activeX91.xml.rels><?xml version="1.0" encoding="UTF-8" standalone="yes"?>
<Relationships xmlns="http://schemas.openxmlformats.org/package/2006/relationships"><Relationship Id="rId1" Type="http://schemas.microsoft.com/office/2006/relationships/activeXControlBinary" Target="activeX91.bin"/></Relationships>
</file>

<file path=ppt/activeX/_rels/activeX92.xml.rels><?xml version="1.0" encoding="UTF-8" standalone="yes"?>
<Relationships xmlns="http://schemas.openxmlformats.org/package/2006/relationships"><Relationship Id="rId1" Type="http://schemas.microsoft.com/office/2006/relationships/activeXControlBinary" Target="activeX92.bin"/></Relationships>
</file>

<file path=ppt/activeX/_rels/activeX93.xml.rels><?xml version="1.0" encoding="UTF-8" standalone="yes"?>
<Relationships xmlns="http://schemas.openxmlformats.org/package/2006/relationships"><Relationship Id="rId1" Type="http://schemas.microsoft.com/office/2006/relationships/activeXControlBinary" Target="activeX93.bin"/></Relationships>
</file>

<file path=ppt/activeX/_rels/activeX94.xml.rels><?xml version="1.0" encoding="UTF-8" standalone="yes"?>
<Relationships xmlns="http://schemas.openxmlformats.org/package/2006/relationships"><Relationship Id="rId1" Type="http://schemas.microsoft.com/office/2006/relationships/activeXControlBinary" Target="activeX94.bin"/></Relationships>
</file>

<file path=ppt/activeX/_rels/activeX95.xml.rels><?xml version="1.0" encoding="UTF-8" standalone="yes"?>
<Relationships xmlns="http://schemas.openxmlformats.org/package/2006/relationships"><Relationship Id="rId1" Type="http://schemas.microsoft.com/office/2006/relationships/activeXControlBinary" Target="activeX95.bin"/></Relationships>
</file>

<file path=ppt/activeX/_rels/activeX96.xml.rels><?xml version="1.0" encoding="UTF-8" standalone="yes"?>
<Relationships xmlns="http://schemas.openxmlformats.org/package/2006/relationships"><Relationship Id="rId1" Type="http://schemas.microsoft.com/office/2006/relationships/activeXControlBinary" Target="activeX96.bin"/></Relationships>
</file>

<file path=ppt/activeX/_rels/activeX97.xml.rels><?xml version="1.0" encoding="UTF-8" standalone="yes"?>
<Relationships xmlns="http://schemas.openxmlformats.org/package/2006/relationships"><Relationship Id="rId1" Type="http://schemas.microsoft.com/office/2006/relationships/activeXControlBinary" Target="activeX97.bin"/></Relationships>
</file>

<file path=ppt/activeX/_rels/activeX98.xml.rels><?xml version="1.0" encoding="UTF-8" standalone="yes"?>
<Relationships xmlns="http://schemas.openxmlformats.org/package/2006/relationships"><Relationship Id="rId1" Type="http://schemas.microsoft.com/office/2006/relationships/activeXControlBinary" Target="activeX98.bin"/></Relationships>
</file>

<file path=ppt/activeX/_rels/activeX99.xml.rels><?xml version="1.0" encoding="UTF-8" standalone="yes"?>
<Relationships xmlns="http://schemas.openxmlformats.org/package/2006/relationships"><Relationship Id="rId1" Type="http://schemas.microsoft.com/office/2006/relationships/activeXControlBinary" Target="activeX99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4.wmf"/><Relationship Id="rId7" Type="http://schemas.openxmlformats.org/officeDocument/2006/relationships/image" Target="../media/image41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7" Type="http://schemas.openxmlformats.org/officeDocument/2006/relationships/image" Target="../media/image83.wmf"/><Relationship Id="rId2" Type="http://schemas.openxmlformats.org/officeDocument/2006/relationships/image" Target="../media/image79.wmf"/><Relationship Id="rId1" Type="http://schemas.openxmlformats.org/officeDocument/2006/relationships/image" Target="../media/image41.wmf"/><Relationship Id="rId6" Type="http://schemas.openxmlformats.org/officeDocument/2006/relationships/image" Target="../media/image62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11" Type="http://schemas.openxmlformats.org/officeDocument/2006/relationships/image" Target="../media/image103.wmf"/><Relationship Id="rId5" Type="http://schemas.openxmlformats.org/officeDocument/2006/relationships/image" Target="../media/image97.wmf"/><Relationship Id="rId10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image" Target="../media/image118.wmf"/><Relationship Id="rId3" Type="http://schemas.openxmlformats.org/officeDocument/2006/relationships/image" Target="../media/image97.wmf"/><Relationship Id="rId7" Type="http://schemas.openxmlformats.org/officeDocument/2006/relationships/image" Target="../media/image116.wmf"/><Relationship Id="rId12" Type="http://schemas.openxmlformats.org/officeDocument/2006/relationships/image" Target="../media/image103.wmf"/><Relationship Id="rId17" Type="http://schemas.openxmlformats.org/officeDocument/2006/relationships/image" Target="../media/image121.wmf"/><Relationship Id="rId2" Type="http://schemas.openxmlformats.org/officeDocument/2006/relationships/image" Target="../media/image94.wmf"/><Relationship Id="rId16" Type="http://schemas.openxmlformats.org/officeDocument/2006/relationships/image" Target="../media/image120.wmf"/><Relationship Id="rId1" Type="http://schemas.openxmlformats.org/officeDocument/2006/relationships/image" Target="../media/image115.wmf"/><Relationship Id="rId6" Type="http://schemas.openxmlformats.org/officeDocument/2006/relationships/image" Target="../media/image100.wmf"/><Relationship Id="rId11" Type="http://schemas.openxmlformats.org/officeDocument/2006/relationships/image" Target="../media/image96.wmf"/><Relationship Id="rId5" Type="http://schemas.openxmlformats.org/officeDocument/2006/relationships/image" Target="../media/image95.wmf"/><Relationship Id="rId15" Type="http://schemas.openxmlformats.org/officeDocument/2006/relationships/image" Target="../media/image102.wmf"/><Relationship Id="rId10" Type="http://schemas.openxmlformats.org/officeDocument/2006/relationships/image" Target="../media/image98.wmf"/><Relationship Id="rId4" Type="http://schemas.openxmlformats.org/officeDocument/2006/relationships/image" Target="../media/image99.wmf"/><Relationship Id="rId9" Type="http://schemas.openxmlformats.org/officeDocument/2006/relationships/image" Target="../media/image117.wmf"/><Relationship Id="rId14" Type="http://schemas.openxmlformats.org/officeDocument/2006/relationships/image" Target="../media/image119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4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image" Target="../media/image3.wmf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8FD765-6316-4B8F-9A53-00E92680A1B4}"/>
              </a:ext>
            </a:extLst>
          </p:cNvPr>
          <p:cNvSpPr txBox="1"/>
          <p:nvPr userDrawn="1"/>
        </p:nvSpPr>
        <p:spPr>
          <a:xfrm>
            <a:off x="1123406" y="1005840"/>
            <a:ext cx="8752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6000" b="1" dirty="0">
              <a:solidFill>
                <a:srgbClr val="FF000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 algn="ctr"/>
            <a:r>
              <a:rPr lang="en-MY" sz="6000" b="1" dirty="0">
                <a:solidFill>
                  <a:srgbClr val="FF0000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CONGRATULATIONS!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263200-B567-454A-AFBF-B3B034A9348F}"/>
              </a:ext>
            </a:extLst>
          </p:cNvPr>
          <p:cNvSpPr txBox="1"/>
          <p:nvPr userDrawn="1"/>
        </p:nvSpPr>
        <p:spPr>
          <a:xfrm>
            <a:off x="3971109" y="3898166"/>
            <a:ext cx="3949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Your points!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72" name="Label1" r:id="rId2" imgW="47520" imgH="47520"/>
        </mc:Choice>
        <mc:Fallback>
          <p:control name="Label1" r:id="rId2" imgW="47520" imgH="47520">
            <p:pic>
              <p:nvPicPr>
                <p:cNvPr id="0" name="Label1"/>
                <p:cNvPicPr>
                  <a:picLocks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0125" y="2560638"/>
                  <a:ext cx="46038" cy="460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73" name="Points" r:id="rId3" imgW="457200" imgH="819000"/>
        </mc:Choice>
        <mc:Fallback>
          <p:control name="Points" r:id="rId3" imgW="457200" imgH="819000">
            <p:pic>
              <p:nvPicPr>
                <p:cNvPr id="0" name="Points"/>
                <p:cNvPicPr>
                  <a:picLocks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20038" y="3913188"/>
                  <a:ext cx="454025" cy="815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0711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47747C-B761-4246-8A0D-324EBD59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7916187-7873-4183-B854-5D9C3BCCB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5721B6-6049-4970-9D2A-9322F72FD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7D73EB-52BD-43B1-8E3B-333828F52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17F33D-C68B-4751-A0DA-34A27BDF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2376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886A791-0091-48B3-9C82-902448D65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DDA282-3AE6-487B-919B-DEEFAEB49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0503DB-5C1E-4589-AD00-715B4FCF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B865D8-48C1-4590-836E-9915C544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33A904-8AF9-4401-B945-D6D70F09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4331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8531C9-C6B6-4665-930F-6C411E9D4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06CD1F5-FA3C-44E9-82FB-13A2D60AB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04E3F4-64C6-47DD-ADD9-7B361733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31BB37-5B3A-4BA7-BE8F-90B85EA20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34DB2F-EF4F-41A4-9FB4-06820461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315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8FD765-6316-4B8F-9A53-00E92680A1B4}"/>
              </a:ext>
            </a:extLst>
          </p:cNvPr>
          <p:cNvSpPr txBox="1"/>
          <p:nvPr userDrawn="1"/>
        </p:nvSpPr>
        <p:spPr>
          <a:xfrm>
            <a:off x="1123406" y="1005840"/>
            <a:ext cx="8752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6000" b="1" dirty="0">
              <a:solidFill>
                <a:srgbClr val="FF000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 algn="ctr"/>
            <a:r>
              <a:rPr lang="en-MY" sz="6000" b="1" dirty="0">
                <a:solidFill>
                  <a:srgbClr val="FF0000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CONGRATULATIONS!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263200-B567-454A-AFBF-B3B034A9348F}"/>
              </a:ext>
            </a:extLst>
          </p:cNvPr>
          <p:cNvSpPr txBox="1"/>
          <p:nvPr userDrawn="1"/>
        </p:nvSpPr>
        <p:spPr>
          <a:xfrm>
            <a:off x="3971109" y="3898166"/>
            <a:ext cx="3949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Your points!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74" name="Label1" r:id="rId2" imgW="47520" imgH="47520"/>
        </mc:Choice>
        <mc:Fallback>
          <p:control name="Label1" r:id="rId2" imgW="47520" imgH="47520">
            <p:pic>
              <p:nvPicPr>
                <p:cNvPr id="0" name="Label1"/>
                <p:cNvPicPr>
                  <a:picLocks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0125" y="2560638"/>
                  <a:ext cx="46038" cy="460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75" name="Points" r:id="rId3" imgW="457200" imgH="819000"/>
        </mc:Choice>
        <mc:Fallback>
          <p:control name="Points" r:id="rId3" imgW="457200" imgH="819000">
            <p:pic>
              <p:nvPicPr>
                <p:cNvPr id="0" name="Points"/>
                <p:cNvPicPr>
                  <a:picLocks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20038" y="3913188"/>
                  <a:ext cx="454025" cy="815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28062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5676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28075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48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1089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1105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0652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C86FA-581B-4B4E-8329-72B79848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FFB15C-FBD7-4B22-B57F-B4507168B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E6A438-A625-48F0-A2E6-9A6436AB8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15BB13-84FF-48E0-BA39-CD7FDAE5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6E714F-74CD-4A0F-A115-61B89FFE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8600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7415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9347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20345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6269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59823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8189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15633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49860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67330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595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58EDD-5B04-40CF-BB48-6393F3D1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6620D7-94B8-435E-86D2-73D8288F7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83DA9-C84E-45DA-A805-773DEB2C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35B918-E467-4B37-A2CF-55DF0AC60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A9F82F-1127-48EE-A6F7-63C51523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2352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152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1B0AF-13AE-467B-BB13-1113B8E8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53FD97-FBA3-4213-B37E-187D836CE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E6C882-04DD-4EE8-AF38-DA553F94C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F4912D-86AC-4617-B561-DE9333F4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9BC58A-60D4-4A2E-9E2D-CA401E18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D40E33-0392-4DDE-80C4-9EB7D137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5394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0C47C-8B3F-45B6-BE2C-E8F5E6E2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3F948B-DC9A-47CF-80B6-C483CC179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308837-D860-405F-94AC-84D1894DC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8D6296F-E47E-4FBC-953B-8CB4B143B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011F01E-DE5E-4824-A8AE-78F39D59C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5990B8-BAE8-4864-B1E1-B79165955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DA62E91-71E5-44F3-84F8-8B1F4DDD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733AD33-E4F3-43BF-9B83-FAD5C006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23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E4C5D8-B914-4D1D-8F81-FCE30D5D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B172D7D-F4F1-4C91-A889-168C4D80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1BA866-053C-4830-AA47-703C7980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7D17AD-CFC1-462B-90DB-21A16EF19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359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775D647-D0F0-4460-B23D-BC8FEC9B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AD8A5C5-B87A-4550-AA28-25733C2E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0883D9C-392B-43E7-AABC-0551DF93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5325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689C44-1358-4852-ACFB-F97C88FB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2E2E37-45E3-44D6-AF78-8392259D7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3BCA9C-FD80-466F-B58F-88BE3610A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D18E21-D92B-4146-8BB1-5E08F88F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0CDF9E-42C9-4099-B154-C6CD3BB5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2FFC05-2954-44BE-B97B-A068E9A6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087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68D7C2-2B7D-4E3F-8088-4E546678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FE8E02-F2F7-468E-ADCD-79A93146A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83EAFC-CC83-442C-82F9-9583306FA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48A391-3E27-456E-93F9-EEAB5F3F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E32A2F-6786-4395-AAED-630888AD6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598C74-3CB5-4D47-ADAB-E964EB7E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9165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2BAA525-BFB5-45A8-B5F4-91F7BC39C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E9306D-7CB1-4CAB-8DC4-DDF6A6D54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4AF8A1-AFDC-4DCE-86BA-9E67E18E0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0DD85A-6E3E-4D28-9579-B71BAF877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D02259-74A7-4F43-AE1A-A0E4F240D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9878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C98F2-8BF9-49B3-AF3E-431F2608C79A}" type="datetimeFigureOut">
              <a:rPr lang="en-MY" smtClean="0"/>
              <a:t>12/5/2020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0D7C0-2E36-4617-B867-263540DE00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8555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2.wav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15.xml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2.wav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audio" Target="../media/audio2.wav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1.xml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2.wav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44.xml"/><Relationship Id="rId5" Type="http://schemas.openxmlformats.org/officeDocument/2006/relationships/image" Target="../media/image11.gif"/><Relationship Id="rId4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audio" Target="../media/audio2.wav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6.xml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3.wav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2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2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0.xml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2.wav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3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3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3.xml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2.wav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3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3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42.xml"/><Relationship Id="rId5" Type="http://schemas.openxmlformats.org/officeDocument/2006/relationships/slide" Target="slide38.xml"/><Relationship Id="rId4" Type="http://schemas.openxmlformats.org/officeDocument/2006/relationships/slide" Target="slide4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1.xml"/><Relationship Id="rId13" Type="http://schemas.openxmlformats.org/officeDocument/2006/relationships/audio" Target="../media/audio4.wav"/><Relationship Id="rId18" Type="http://schemas.openxmlformats.org/officeDocument/2006/relationships/image" Target="../media/image32.wmf"/><Relationship Id="rId3" Type="http://schemas.openxmlformats.org/officeDocument/2006/relationships/control" Target="../activeX/activeX6.xml"/><Relationship Id="rId21" Type="http://schemas.openxmlformats.org/officeDocument/2006/relationships/image" Target="../media/image35.wmf"/><Relationship Id="rId7" Type="http://schemas.openxmlformats.org/officeDocument/2006/relationships/control" Target="../activeX/activeX10.xml"/><Relationship Id="rId12" Type="http://schemas.openxmlformats.org/officeDocument/2006/relationships/slide" Target="slide37.xml"/><Relationship Id="rId17" Type="http://schemas.openxmlformats.org/officeDocument/2006/relationships/image" Target="../media/image31.wmf"/><Relationship Id="rId2" Type="http://schemas.openxmlformats.org/officeDocument/2006/relationships/control" Target="../activeX/activeX5.xml"/><Relationship Id="rId16" Type="http://schemas.openxmlformats.org/officeDocument/2006/relationships/image" Target="../media/image30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9.xml"/><Relationship Id="rId11" Type="http://schemas.openxmlformats.org/officeDocument/2006/relationships/slideLayout" Target="../slideLayouts/slideLayout14.xml"/><Relationship Id="rId5" Type="http://schemas.openxmlformats.org/officeDocument/2006/relationships/control" Target="../activeX/activeX8.xml"/><Relationship Id="rId15" Type="http://schemas.openxmlformats.org/officeDocument/2006/relationships/image" Target="../media/image29.wmf"/><Relationship Id="rId23" Type="http://schemas.openxmlformats.org/officeDocument/2006/relationships/image" Target="../media/image37.wmf"/><Relationship Id="rId10" Type="http://schemas.openxmlformats.org/officeDocument/2006/relationships/control" Target="../activeX/activeX13.xml"/><Relationship Id="rId19" Type="http://schemas.openxmlformats.org/officeDocument/2006/relationships/image" Target="../media/image33.wmf"/><Relationship Id="rId4" Type="http://schemas.openxmlformats.org/officeDocument/2006/relationships/control" Target="../activeX/activeX7.xml"/><Relationship Id="rId9" Type="http://schemas.openxmlformats.org/officeDocument/2006/relationships/control" Target="../activeX/activeX12.xml"/><Relationship Id="rId14" Type="http://schemas.openxmlformats.org/officeDocument/2006/relationships/slide" Target="slide35.xml"/><Relationship Id="rId22" Type="http://schemas.openxmlformats.org/officeDocument/2006/relationships/image" Target="../media/image3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slide" Target="slide3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4.wav"/><Relationship Id="rId5" Type="http://schemas.openxmlformats.org/officeDocument/2006/relationships/slide" Target="slide36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20.xml"/><Relationship Id="rId13" Type="http://schemas.openxmlformats.org/officeDocument/2006/relationships/audio" Target="../media/audio4.wav"/><Relationship Id="rId18" Type="http://schemas.openxmlformats.org/officeDocument/2006/relationships/image" Target="../media/image53.wmf"/><Relationship Id="rId3" Type="http://schemas.openxmlformats.org/officeDocument/2006/relationships/control" Target="../activeX/activeX15.xml"/><Relationship Id="rId21" Type="http://schemas.openxmlformats.org/officeDocument/2006/relationships/image" Target="../media/image56.wmf"/><Relationship Id="rId7" Type="http://schemas.openxmlformats.org/officeDocument/2006/relationships/control" Target="../activeX/activeX19.xml"/><Relationship Id="rId12" Type="http://schemas.openxmlformats.org/officeDocument/2006/relationships/slide" Target="slide39.xml"/><Relationship Id="rId17" Type="http://schemas.openxmlformats.org/officeDocument/2006/relationships/image" Target="../media/image52.wmf"/><Relationship Id="rId2" Type="http://schemas.openxmlformats.org/officeDocument/2006/relationships/control" Target="../activeX/activeX14.xml"/><Relationship Id="rId16" Type="http://schemas.openxmlformats.org/officeDocument/2006/relationships/image" Target="../media/image51.wmf"/><Relationship Id="rId20" Type="http://schemas.openxmlformats.org/officeDocument/2006/relationships/image" Target="../media/image55.wmf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18.xml"/><Relationship Id="rId11" Type="http://schemas.openxmlformats.org/officeDocument/2006/relationships/slideLayout" Target="../slideLayouts/slideLayout14.xml"/><Relationship Id="rId5" Type="http://schemas.openxmlformats.org/officeDocument/2006/relationships/control" Target="../activeX/activeX17.xml"/><Relationship Id="rId15" Type="http://schemas.openxmlformats.org/officeDocument/2006/relationships/image" Target="../media/image50.wmf"/><Relationship Id="rId23" Type="http://schemas.openxmlformats.org/officeDocument/2006/relationships/image" Target="../media/image58.wmf"/><Relationship Id="rId10" Type="http://schemas.openxmlformats.org/officeDocument/2006/relationships/control" Target="../activeX/activeX22.xml"/><Relationship Id="rId19" Type="http://schemas.openxmlformats.org/officeDocument/2006/relationships/image" Target="../media/image54.wmf"/><Relationship Id="rId4" Type="http://schemas.openxmlformats.org/officeDocument/2006/relationships/control" Target="../activeX/activeX16.xml"/><Relationship Id="rId9" Type="http://schemas.openxmlformats.org/officeDocument/2006/relationships/control" Target="../activeX/activeX21.xml"/><Relationship Id="rId14" Type="http://schemas.openxmlformats.org/officeDocument/2006/relationships/slide" Target="slide35.xml"/><Relationship Id="rId22" Type="http://schemas.openxmlformats.org/officeDocument/2006/relationships/image" Target="../media/image5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slide" Target="slide35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4.wav"/><Relationship Id="rId5" Type="http://schemas.openxmlformats.org/officeDocument/2006/relationships/slide" Target="slide38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3.wav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29.xml"/><Relationship Id="rId13" Type="http://schemas.openxmlformats.org/officeDocument/2006/relationships/audio" Target="../media/audio4.wav"/><Relationship Id="rId18" Type="http://schemas.openxmlformats.org/officeDocument/2006/relationships/image" Target="../media/image72.wmf"/><Relationship Id="rId3" Type="http://schemas.openxmlformats.org/officeDocument/2006/relationships/control" Target="../activeX/activeX24.xml"/><Relationship Id="rId21" Type="http://schemas.openxmlformats.org/officeDocument/2006/relationships/image" Target="../media/image50.wmf"/><Relationship Id="rId7" Type="http://schemas.openxmlformats.org/officeDocument/2006/relationships/control" Target="../activeX/activeX28.xml"/><Relationship Id="rId12" Type="http://schemas.openxmlformats.org/officeDocument/2006/relationships/slide" Target="slide41.xml"/><Relationship Id="rId17" Type="http://schemas.openxmlformats.org/officeDocument/2006/relationships/image" Target="../media/image71.wmf"/><Relationship Id="rId2" Type="http://schemas.openxmlformats.org/officeDocument/2006/relationships/control" Target="../activeX/activeX23.xml"/><Relationship Id="rId16" Type="http://schemas.openxmlformats.org/officeDocument/2006/relationships/image" Target="../media/image70.wmf"/><Relationship Id="rId20" Type="http://schemas.openxmlformats.org/officeDocument/2006/relationships/image" Target="../media/image74.wmf"/><Relationship Id="rId1" Type="http://schemas.openxmlformats.org/officeDocument/2006/relationships/vmlDrawing" Target="../drawings/vmlDrawing5.vml"/><Relationship Id="rId6" Type="http://schemas.openxmlformats.org/officeDocument/2006/relationships/control" Target="../activeX/activeX27.xml"/><Relationship Id="rId11" Type="http://schemas.openxmlformats.org/officeDocument/2006/relationships/slideLayout" Target="../slideLayouts/slideLayout14.xml"/><Relationship Id="rId5" Type="http://schemas.openxmlformats.org/officeDocument/2006/relationships/control" Target="../activeX/activeX26.xml"/><Relationship Id="rId15" Type="http://schemas.openxmlformats.org/officeDocument/2006/relationships/image" Target="../media/image69.wmf"/><Relationship Id="rId10" Type="http://schemas.openxmlformats.org/officeDocument/2006/relationships/control" Target="../activeX/activeX31.xml"/><Relationship Id="rId19" Type="http://schemas.openxmlformats.org/officeDocument/2006/relationships/image" Target="../media/image73.wmf"/><Relationship Id="rId4" Type="http://schemas.openxmlformats.org/officeDocument/2006/relationships/control" Target="../activeX/activeX25.xml"/><Relationship Id="rId9" Type="http://schemas.openxmlformats.org/officeDocument/2006/relationships/control" Target="../activeX/activeX30.xml"/><Relationship Id="rId14" Type="http://schemas.openxmlformats.org/officeDocument/2006/relationships/slide" Target="slide35.xml"/><Relationship Id="rId22" Type="http://schemas.openxmlformats.org/officeDocument/2006/relationships/image" Target="../media/image7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slide" Target="slide35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4.wav"/><Relationship Id="rId5" Type="http://schemas.openxmlformats.org/officeDocument/2006/relationships/slide" Target="slide40.xml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38.xml"/><Relationship Id="rId13" Type="http://schemas.openxmlformats.org/officeDocument/2006/relationships/audio" Target="../media/audio4.wav"/><Relationship Id="rId18" Type="http://schemas.openxmlformats.org/officeDocument/2006/relationships/image" Target="../media/image86.wmf"/><Relationship Id="rId3" Type="http://schemas.openxmlformats.org/officeDocument/2006/relationships/control" Target="../activeX/activeX33.xml"/><Relationship Id="rId21" Type="http://schemas.openxmlformats.org/officeDocument/2006/relationships/image" Target="../media/image88.wmf"/><Relationship Id="rId7" Type="http://schemas.openxmlformats.org/officeDocument/2006/relationships/control" Target="../activeX/activeX37.xml"/><Relationship Id="rId12" Type="http://schemas.openxmlformats.org/officeDocument/2006/relationships/slide" Target="slide43.xml"/><Relationship Id="rId17" Type="http://schemas.openxmlformats.org/officeDocument/2006/relationships/image" Target="../media/image85.wmf"/><Relationship Id="rId2" Type="http://schemas.openxmlformats.org/officeDocument/2006/relationships/control" Target="../activeX/activeX32.xml"/><Relationship Id="rId16" Type="http://schemas.openxmlformats.org/officeDocument/2006/relationships/image" Target="../media/image84.wmf"/><Relationship Id="rId20" Type="http://schemas.openxmlformats.org/officeDocument/2006/relationships/image" Target="../media/image69.wmf"/><Relationship Id="rId1" Type="http://schemas.openxmlformats.org/officeDocument/2006/relationships/vmlDrawing" Target="../drawings/vmlDrawing6.vml"/><Relationship Id="rId6" Type="http://schemas.openxmlformats.org/officeDocument/2006/relationships/control" Target="../activeX/activeX36.xml"/><Relationship Id="rId11" Type="http://schemas.openxmlformats.org/officeDocument/2006/relationships/slideLayout" Target="../slideLayouts/slideLayout14.xml"/><Relationship Id="rId5" Type="http://schemas.openxmlformats.org/officeDocument/2006/relationships/control" Target="../activeX/activeX35.xml"/><Relationship Id="rId15" Type="http://schemas.openxmlformats.org/officeDocument/2006/relationships/image" Target="../media/image50.wmf"/><Relationship Id="rId10" Type="http://schemas.openxmlformats.org/officeDocument/2006/relationships/control" Target="../activeX/activeX40.xml"/><Relationship Id="rId19" Type="http://schemas.openxmlformats.org/officeDocument/2006/relationships/image" Target="../media/image87.wmf"/><Relationship Id="rId4" Type="http://schemas.openxmlformats.org/officeDocument/2006/relationships/control" Target="../activeX/activeX34.xml"/><Relationship Id="rId9" Type="http://schemas.openxmlformats.org/officeDocument/2006/relationships/control" Target="../activeX/activeX39.xml"/><Relationship Id="rId14" Type="http://schemas.openxmlformats.org/officeDocument/2006/relationships/slide" Target="slid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slide" Target="slide35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4.wav"/><Relationship Id="rId5" Type="http://schemas.openxmlformats.org/officeDocument/2006/relationships/slide" Target="slide42.xml"/><Relationship Id="rId4" Type="http://schemas.openxmlformats.org/officeDocument/2006/relationships/image" Target="../media/image9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2.gif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52.xml"/><Relationship Id="rId18" Type="http://schemas.openxmlformats.org/officeDocument/2006/relationships/control" Target="../activeX/activeX57.xml"/><Relationship Id="rId26" Type="http://schemas.openxmlformats.org/officeDocument/2006/relationships/control" Target="../activeX/activeX65.xml"/><Relationship Id="rId39" Type="http://schemas.openxmlformats.org/officeDocument/2006/relationships/control" Target="../activeX/activeX78.xml"/><Relationship Id="rId21" Type="http://schemas.openxmlformats.org/officeDocument/2006/relationships/control" Target="../activeX/activeX60.xml"/><Relationship Id="rId34" Type="http://schemas.openxmlformats.org/officeDocument/2006/relationships/control" Target="../activeX/activeX73.xml"/><Relationship Id="rId42" Type="http://schemas.openxmlformats.org/officeDocument/2006/relationships/control" Target="../activeX/activeX81.xml"/><Relationship Id="rId47" Type="http://schemas.openxmlformats.org/officeDocument/2006/relationships/control" Target="../activeX/activeX86.xml"/><Relationship Id="rId50" Type="http://schemas.openxmlformats.org/officeDocument/2006/relationships/control" Target="../activeX/activeX89.xml"/><Relationship Id="rId55" Type="http://schemas.openxmlformats.org/officeDocument/2006/relationships/control" Target="../activeX/activeX94.xml"/><Relationship Id="rId63" Type="http://schemas.openxmlformats.org/officeDocument/2006/relationships/control" Target="../activeX/activeX102.xml"/><Relationship Id="rId68" Type="http://schemas.openxmlformats.org/officeDocument/2006/relationships/audio" Target="../media/audio4.wav"/><Relationship Id="rId76" Type="http://schemas.openxmlformats.org/officeDocument/2006/relationships/image" Target="../media/image110.wmf"/><Relationship Id="rId7" Type="http://schemas.openxmlformats.org/officeDocument/2006/relationships/control" Target="../activeX/activeX46.xml"/><Relationship Id="rId71" Type="http://schemas.openxmlformats.org/officeDocument/2006/relationships/image" Target="../media/image105.wmf"/><Relationship Id="rId2" Type="http://schemas.openxmlformats.org/officeDocument/2006/relationships/control" Target="../activeX/activeX41.xml"/><Relationship Id="rId16" Type="http://schemas.openxmlformats.org/officeDocument/2006/relationships/control" Target="../activeX/activeX55.xml"/><Relationship Id="rId29" Type="http://schemas.openxmlformats.org/officeDocument/2006/relationships/control" Target="../activeX/activeX68.xml"/><Relationship Id="rId11" Type="http://schemas.openxmlformats.org/officeDocument/2006/relationships/control" Target="../activeX/activeX50.xml"/><Relationship Id="rId24" Type="http://schemas.openxmlformats.org/officeDocument/2006/relationships/control" Target="../activeX/activeX63.xml"/><Relationship Id="rId32" Type="http://schemas.openxmlformats.org/officeDocument/2006/relationships/control" Target="../activeX/activeX71.xml"/><Relationship Id="rId37" Type="http://schemas.openxmlformats.org/officeDocument/2006/relationships/control" Target="../activeX/activeX76.xml"/><Relationship Id="rId40" Type="http://schemas.openxmlformats.org/officeDocument/2006/relationships/control" Target="../activeX/activeX79.xml"/><Relationship Id="rId45" Type="http://schemas.openxmlformats.org/officeDocument/2006/relationships/control" Target="../activeX/activeX84.xml"/><Relationship Id="rId53" Type="http://schemas.openxmlformats.org/officeDocument/2006/relationships/control" Target="../activeX/activeX92.xml"/><Relationship Id="rId58" Type="http://schemas.openxmlformats.org/officeDocument/2006/relationships/control" Target="../activeX/activeX97.xml"/><Relationship Id="rId66" Type="http://schemas.openxmlformats.org/officeDocument/2006/relationships/slideLayout" Target="../slideLayouts/slideLayout14.xml"/><Relationship Id="rId74" Type="http://schemas.openxmlformats.org/officeDocument/2006/relationships/image" Target="../media/image108.wmf"/><Relationship Id="rId79" Type="http://schemas.openxmlformats.org/officeDocument/2006/relationships/image" Target="../media/image113.wmf"/><Relationship Id="rId5" Type="http://schemas.openxmlformats.org/officeDocument/2006/relationships/control" Target="../activeX/activeX44.xml"/><Relationship Id="rId61" Type="http://schemas.openxmlformats.org/officeDocument/2006/relationships/control" Target="../activeX/activeX100.xml"/><Relationship Id="rId10" Type="http://schemas.openxmlformats.org/officeDocument/2006/relationships/control" Target="../activeX/activeX49.xml"/><Relationship Id="rId19" Type="http://schemas.openxmlformats.org/officeDocument/2006/relationships/control" Target="../activeX/activeX58.xml"/><Relationship Id="rId31" Type="http://schemas.openxmlformats.org/officeDocument/2006/relationships/control" Target="../activeX/activeX70.xml"/><Relationship Id="rId44" Type="http://schemas.openxmlformats.org/officeDocument/2006/relationships/control" Target="../activeX/activeX83.xml"/><Relationship Id="rId52" Type="http://schemas.openxmlformats.org/officeDocument/2006/relationships/control" Target="../activeX/activeX91.xml"/><Relationship Id="rId60" Type="http://schemas.openxmlformats.org/officeDocument/2006/relationships/control" Target="../activeX/activeX99.xml"/><Relationship Id="rId65" Type="http://schemas.openxmlformats.org/officeDocument/2006/relationships/control" Target="../activeX/activeX104.xml"/><Relationship Id="rId73" Type="http://schemas.openxmlformats.org/officeDocument/2006/relationships/image" Target="../media/image107.wmf"/><Relationship Id="rId78" Type="http://schemas.openxmlformats.org/officeDocument/2006/relationships/image" Target="../media/image112.wmf"/><Relationship Id="rId4" Type="http://schemas.openxmlformats.org/officeDocument/2006/relationships/control" Target="../activeX/activeX43.xml"/><Relationship Id="rId9" Type="http://schemas.openxmlformats.org/officeDocument/2006/relationships/control" Target="../activeX/activeX48.xml"/><Relationship Id="rId14" Type="http://schemas.openxmlformats.org/officeDocument/2006/relationships/control" Target="../activeX/activeX53.xml"/><Relationship Id="rId22" Type="http://schemas.openxmlformats.org/officeDocument/2006/relationships/control" Target="../activeX/activeX61.xml"/><Relationship Id="rId27" Type="http://schemas.openxmlformats.org/officeDocument/2006/relationships/control" Target="../activeX/activeX66.xml"/><Relationship Id="rId30" Type="http://schemas.openxmlformats.org/officeDocument/2006/relationships/control" Target="../activeX/activeX69.xml"/><Relationship Id="rId35" Type="http://schemas.openxmlformats.org/officeDocument/2006/relationships/control" Target="../activeX/activeX74.xml"/><Relationship Id="rId43" Type="http://schemas.openxmlformats.org/officeDocument/2006/relationships/control" Target="../activeX/activeX82.xml"/><Relationship Id="rId48" Type="http://schemas.openxmlformats.org/officeDocument/2006/relationships/control" Target="../activeX/activeX87.xml"/><Relationship Id="rId56" Type="http://schemas.openxmlformats.org/officeDocument/2006/relationships/control" Target="../activeX/activeX95.xml"/><Relationship Id="rId64" Type="http://schemas.openxmlformats.org/officeDocument/2006/relationships/control" Target="../activeX/activeX103.xml"/><Relationship Id="rId69" Type="http://schemas.openxmlformats.org/officeDocument/2006/relationships/slide" Target="slide2.xml"/><Relationship Id="rId77" Type="http://schemas.openxmlformats.org/officeDocument/2006/relationships/image" Target="../media/image111.wmf"/><Relationship Id="rId8" Type="http://schemas.openxmlformats.org/officeDocument/2006/relationships/control" Target="../activeX/activeX47.xml"/><Relationship Id="rId51" Type="http://schemas.openxmlformats.org/officeDocument/2006/relationships/control" Target="../activeX/activeX90.xml"/><Relationship Id="rId72" Type="http://schemas.openxmlformats.org/officeDocument/2006/relationships/image" Target="../media/image106.wmf"/><Relationship Id="rId80" Type="http://schemas.openxmlformats.org/officeDocument/2006/relationships/image" Target="../media/image114.wmf"/><Relationship Id="rId3" Type="http://schemas.openxmlformats.org/officeDocument/2006/relationships/control" Target="../activeX/activeX42.xml"/><Relationship Id="rId12" Type="http://schemas.openxmlformats.org/officeDocument/2006/relationships/control" Target="../activeX/activeX51.xml"/><Relationship Id="rId17" Type="http://schemas.openxmlformats.org/officeDocument/2006/relationships/control" Target="../activeX/activeX56.xml"/><Relationship Id="rId25" Type="http://schemas.openxmlformats.org/officeDocument/2006/relationships/control" Target="../activeX/activeX64.xml"/><Relationship Id="rId33" Type="http://schemas.openxmlformats.org/officeDocument/2006/relationships/control" Target="../activeX/activeX72.xml"/><Relationship Id="rId38" Type="http://schemas.openxmlformats.org/officeDocument/2006/relationships/control" Target="../activeX/activeX77.xml"/><Relationship Id="rId46" Type="http://schemas.openxmlformats.org/officeDocument/2006/relationships/control" Target="../activeX/activeX85.xml"/><Relationship Id="rId59" Type="http://schemas.openxmlformats.org/officeDocument/2006/relationships/control" Target="../activeX/activeX98.xml"/><Relationship Id="rId67" Type="http://schemas.openxmlformats.org/officeDocument/2006/relationships/slide" Target="slide46.xml"/><Relationship Id="rId20" Type="http://schemas.openxmlformats.org/officeDocument/2006/relationships/control" Target="../activeX/activeX59.xml"/><Relationship Id="rId41" Type="http://schemas.openxmlformats.org/officeDocument/2006/relationships/control" Target="../activeX/activeX80.xml"/><Relationship Id="rId54" Type="http://schemas.openxmlformats.org/officeDocument/2006/relationships/control" Target="../activeX/activeX93.xml"/><Relationship Id="rId62" Type="http://schemas.openxmlformats.org/officeDocument/2006/relationships/control" Target="../activeX/activeX101.xml"/><Relationship Id="rId70" Type="http://schemas.openxmlformats.org/officeDocument/2006/relationships/image" Target="../media/image104.wmf"/><Relationship Id="rId75" Type="http://schemas.openxmlformats.org/officeDocument/2006/relationships/image" Target="../media/image109.wmf"/><Relationship Id="rId1" Type="http://schemas.openxmlformats.org/officeDocument/2006/relationships/vmlDrawing" Target="../drawings/vmlDrawing7.vml"/><Relationship Id="rId6" Type="http://schemas.openxmlformats.org/officeDocument/2006/relationships/control" Target="../activeX/activeX45.xml"/><Relationship Id="rId15" Type="http://schemas.openxmlformats.org/officeDocument/2006/relationships/control" Target="../activeX/activeX54.xml"/><Relationship Id="rId23" Type="http://schemas.openxmlformats.org/officeDocument/2006/relationships/control" Target="../activeX/activeX62.xml"/><Relationship Id="rId28" Type="http://schemas.openxmlformats.org/officeDocument/2006/relationships/control" Target="../activeX/activeX67.xml"/><Relationship Id="rId36" Type="http://schemas.openxmlformats.org/officeDocument/2006/relationships/control" Target="../activeX/activeX75.xml"/><Relationship Id="rId49" Type="http://schemas.openxmlformats.org/officeDocument/2006/relationships/control" Target="../activeX/activeX88.xml"/><Relationship Id="rId57" Type="http://schemas.openxmlformats.org/officeDocument/2006/relationships/control" Target="../activeX/activeX96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116.xml"/><Relationship Id="rId18" Type="http://schemas.openxmlformats.org/officeDocument/2006/relationships/control" Target="../activeX/activeX121.xml"/><Relationship Id="rId26" Type="http://schemas.openxmlformats.org/officeDocument/2006/relationships/control" Target="../activeX/activeX129.xml"/><Relationship Id="rId39" Type="http://schemas.openxmlformats.org/officeDocument/2006/relationships/control" Target="../activeX/activeX142.xml"/><Relationship Id="rId21" Type="http://schemas.openxmlformats.org/officeDocument/2006/relationships/control" Target="../activeX/activeX124.xml"/><Relationship Id="rId34" Type="http://schemas.openxmlformats.org/officeDocument/2006/relationships/control" Target="../activeX/activeX137.xml"/><Relationship Id="rId42" Type="http://schemas.openxmlformats.org/officeDocument/2006/relationships/control" Target="../activeX/activeX145.xml"/><Relationship Id="rId47" Type="http://schemas.openxmlformats.org/officeDocument/2006/relationships/control" Target="../activeX/activeX150.xml"/><Relationship Id="rId50" Type="http://schemas.openxmlformats.org/officeDocument/2006/relationships/control" Target="../activeX/activeX153.xml"/><Relationship Id="rId55" Type="http://schemas.openxmlformats.org/officeDocument/2006/relationships/control" Target="../activeX/activeX158.xml"/><Relationship Id="rId63" Type="http://schemas.openxmlformats.org/officeDocument/2006/relationships/control" Target="../activeX/activeX166.xml"/><Relationship Id="rId68" Type="http://schemas.openxmlformats.org/officeDocument/2006/relationships/audio" Target="../media/audio4.wav"/><Relationship Id="rId76" Type="http://schemas.openxmlformats.org/officeDocument/2006/relationships/image" Target="../media/image123.wmf"/><Relationship Id="rId84" Type="http://schemas.openxmlformats.org/officeDocument/2006/relationships/image" Target="../media/image113.wmf"/><Relationship Id="rId7" Type="http://schemas.openxmlformats.org/officeDocument/2006/relationships/control" Target="../activeX/activeX110.xml"/><Relationship Id="rId71" Type="http://schemas.openxmlformats.org/officeDocument/2006/relationships/image" Target="../media/image105.wmf"/><Relationship Id="rId2" Type="http://schemas.openxmlformats.org/officeDocument/2006/relationships/control" Target="../activeX/activeX105.xml"/><Relationship Id="rId16" Type="http://schemas.openxmlformats.org/officeDocument/2006/relationships/control" Target="../activeX/activeX119.xml"/><Relationship Id="rId29" Type="http://schemas.openxmlformats.org/officeDocument/2006/relationships/control" Target="../activeX/activeX132.xml"/><Relationship Id="rId11" Type="http://schemas.openxmlformats.org/officeDocument/2006/relationships/control" Target="../activeX/activeX114.xml"/><Relationship Id="rId24" Type="http://schemas.openxmlformats.org/officeDocument/2006/relationships/control" Target="../activeX/activeX127.xml"/><Relationship Id="rId32" Type="http://schemas.openxmlformats.org/officeDocument/2006/relationships/control" Target="../activeX/activeX135.xml"/><Relationship Id="rId37" Type="http://schemas.openxmlformats.org/officeDocument/2006/relationships/control" Target="../activeX/activeX140.xml"/><Relationship Id="rId40" Type="http://schemas.openxmlformats.org/officeDocument/2006/relationships/control" Target="../activeX/activeX143.xml"/><Relationship Id="rId45" Type="http://schemas.openxmlformats.org/officeDocument/2006/relationships/control" Target="../activeX/activeX148.xml"/><Relationship Id="rId53" Type="http://schemas.openxmlformats.org/officeDocument/2006/relationships/control" Target="../activeX/activeX156.xml"/><Relationship Id="rId58" Type="http://schemas.openxmlformats.org/officeDocument/2006/relationships/control" Target="../activeX/activeX161.xml"/><Relationship Id="rId66" Type="http://schemas.openxmlformats.org/officeDocument/2006/relationships/slideLayout" Target="../slideLayouts/slideLayout14.xml"/><Relationship Id="rId74" Type="http://schemas.openxmlformats.org/officeDocument/2006/relationships/image" Target="../media/image106.wmf"/><Relationship Id="rId79" Type="http://schemas.openxmlformats.org/officeDocument/2006/relationships/image" Target="../media/image109.wmf"/><Relationship Id="rId5" Type="http://schemas.openxmlformats.org/officeDocument/2006/relationships/control" Target="../activeX/activeX108.xml"/><Relationship Id="rId61" Type="http://schemas.openxmlformats.org/officeDocument/2006/relationships/control" Target="../activeX/activeX164.xml"/><Relationship Id="rId82" Type="http://schemas.openxmlformats.org/officeDocument/2006/relationships/image" Target="../media/image125.wmf"/><Relationship Id="rId19" Type="http://schemas.openxmlformats.org/officeDocument/2006/relationships/control" Target="../activeX/activeX122.xml"/><Relationship Id="rId4" Type="http://schemas.openxmlformats.org/officeDocument/2006/relationships/control" Target="../activeX/activeX107.xml"/><Relationship Id="rId9" Type="http://schemas.openxmlformats.org/officeDocument/2006/relationships/control" Target="../activeX/activeX112.xml"/><Relationship Id="rId14" Type="http://schemas.openxmlformats.org/officeDocument/2006/relationships/control" Target="../activeX/activeX117.xml"/><Relationship Id="rId22" Type="http://schemas.openxmlformats.org/officeDocument/2006/relationships/control" Target="../activeX/activeX125.xml"/><Relationship Id="rId27" Type="http://schemas.openxmlformats.org/officeDocument/2006/relationships/control" Target="../activeX/activeX130.xml"/><Relationship Id="rId30" Type="http://schemas.openxmlformats.org/officeDocument/2006/relationships/control" Target="../activeX/activeX133.xml"/><Relationship Id="rId35" Type="http://schemas.openxmlformats.org/officeDocument/2006/relationships/control" Target="../activeX/activeX138.xml"/><Relationship Id="rId43" Type="http://schemas.openxmlformats.org/officeDocument/2006/relationships/control" Target="../activeX/activeX146.xml"/><Relationship Id="rId48" Type="http://schemas.openxmlformats.org/officeDocument/2006/relationships/control" Target="../activeX/activeX151.xml"/><Relationship Id="rId56" Type="http://schemas.openxmlformats.org/officeDocument/2006/relationships/control" Target="../activeX/activeX159.xml"/><Relationship Id="rId64" Type="http://schemas.openxmlformats.org/officeDocument/2006/relationships/control" Target="../activeX/activeX167.xml"/><Relationship Id="rId69" Type="http://schemas.openxmlformats.org/officeDocument/2006/relationships/slide" Target="slide2.xml"/><Relationship Id="rId77" Type="http://schemas.openxmlformats.org/officeDocument/2006/relationships/image" Target="../media/image112.wmf"/><Relationship Id="rId8" Type="http://schemas.openxmlformats.org/officeDocument/2006/relationships/control" Target="../activeX/activeX111.xml"/><Relationship Id="rId51" Type="http://schemas.openxmlformats.org/officeDocument/2006/relationships/control" Target="../activeX/activeX154.xml"/><Relationship Id="rId72" Type="http://schemas.openxmlformats.org/officeDocument/2006/relationships/image" Target="../media/image108.wmf"/><Relationship Id="rId80" Type="http://schemas.openxmlformats.org/officeDocument/2006/relationships/image" Target="../media/image107.wmf"/><Relationship Id="rId85" Type="http://schemas.openxmlformats.org/officeDocument/2006/relationships/image" Target="../media/image127.wmf"/><Relationship Id="rId3" Type="http://schemas.openxmlformats.org/officeDocument/2006/relationships/control" Target="../activeX/activeX106.xml"/><Relationship Id="rId12" Type="http://schemas.openxmlformats.org/officeDocument/2006/relationships/control" Target="../activeX/activeX115.xml"/><Relationship Id="rId17" Type="http://schemas.openxmlformats.org/officeDocument/2006/relationships/control" Target="../activeX/activeX120.xml"/><Relationship Id="rId25" Type="http://schemas.openxmlformats.org/officeDocument/2006/relationships/control" Target="../activeX/activeX128.xml"/><Relationship Id="rId33" Type="http://schemas.openxmlformats.org/officeDocument/2006/relationships/control" Target="../activeX/activeX136.xml"/><Relationship Id="rId38" Type="http://schemas.openxmlformats.org/officeDocument/2006/relationships/control" Target="../activeX/activeX141.xml"/><Relationship Id="rId46" Type="http://schemas.openxmlformats.org/officeDocument/2006/relationships/control" Target="../activeX/activeX149.xml"/><Relationship Id="rId59" Type="http://schemas.openxmlformats.org/officeDocument/2006/relationships/control" Target="../activeX/activeX162.xml"/><Relationship Id="rId67" Type="http://schemas.openxmlformats.org/officeDocument/2006/relationships/slide" Target="slide45.xml"/><Relationship Id="rId20" Type="http://schemas.openxmlformats.org/officeDocument/2006/relationships/control" Target="../activeX/activeX123.xml"/><Relationship Id="rId41" Type="http://schemas.openxmlformats.org/officeDocument/2006/relationships/control" Target="../activeX/activeX144.xml"/><Relationship Id="rId54" Type="http://schemas.openxmlformats.org/officeDocument/2006/relationships/control" Target="../activeX/activeX157.xml"/><Relationship Id="rId62" Type="http://schemas.openxmlformats.org/officeDocument/2006/relationships/control" Target="../activeX/activeX165.xml"/><Relationship Id="rId70" Type="http://schemas.openxmlformats.org/officeDocument/2006/relationships/image" Target="../media/image122.wmf"/><Relationship Id="rId75" Type="http://schemas.openxmlformats.org/officeDocument/2006/relationships/image" Target="../media/image111.wmf"/><Relationship Id="rId83" Type="http://schemas.openxmlformats.org/officeDocument/2006/relationships/image" Target="../media/image126.wmf"/><Relationship Id="rId1" Type="http://schemas.openxmlformats.org/officeDocument/2006/relationships/vmlDrawing" Target="../drawings/vmlDrawing8.vml"/><Relationship Id="rId6" Type="http://schemas.openxmlformats.org/officeDocument/2006/relationships/control" Target="../activeX/activeX109.xml"/><Relationship Id="rId15" Type="http://schemas.openxmlformats.org/officeDocument/2006/relationships/control" Target="../activeX/activeX118.xml"/><Relationship Id="rId23" Type="http://schemas.openxmlformats.org/officeDocument/2006/relationships/control" Target="../activeX/activeX126.xml"/><Relationship Id="rId28" Type="http://schemas.openxmlformats.org/officeDocument/2006/relationships/control" Target="../activeX/activeX131.xml"/><Relationship Id="rId36" Type="http://schemas.openxmlformats.org/officeDocument/2006/relationships/control" Target="../activeX/activeX139.xml"/><Relationship Id="rId49" Type="http://schemas.openxmlformats.org/officeDocument/2006/relationships/control" Target="../activeX/activeX152.xml"/><Relationship Id="rId57" Type="http://schemas.openxmlformats.org/officeDocument/2006/relationships/control" Target="../activeX/activeX160.xml"/><Relationship Id="rId10" Type="http://schemas.openxmlformats.org/officeDocument/2006/relationships/control" Target="../activeX/activeX113.xml"/><Relationship Id="rId31" Type="http://schemas.openxmlformats.org/officeDocument/2006/relationships/control" Target="../activeX/activeX134.xml"/><Relationship Id="rId44" Type="http://schemas.openxmlformats.org/officeDocument/2006/relationships/control" Target="../activeX/activeX147.xml"/><Relationship Id="rId52" Type="http://schemas.openxmlformats.org/officeDocument/2006/relationships/control" Target="../activeX/activeX155.xml"/><Relationship Id="rId60" Type="http://schemas.openxmlformats.org/officeDocument/2006/relationships/control" Target="../activeX/activeX163.xml"/><Relationship Id="rId65" Type="http://schemas.openxmlformats.org/officeDocument/2006/relationships/control" Target="../activeX/activeX168.xml"/><Relationship Id="rId73" Type="http://schemas.openxmlformats.org/officeDocument/2006/relationships/image" Target="../media/image110.wmf"/><Relationship Id="rId78" Type="http://schemas.openxmlformats.org/officeDocument/2006/relationships/image" Target="../media/image124.wmf"/><Relationship Id="rId81" Type="http://schemas.openxmlformats.org/officeDocument/2006/relationships/image" Target="../media/image114.wmf"/><Relationship Id="rId86" Type="http://schemas.openxmlformats.org/officeDocument/2006/relationships/image" Target="../media/image12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9.xml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95" y="-306750"/>
            <a:ext cx="10506221" cy="2726393"/>
          </a:xfrm>
        </p:spPr>
        <p:txBody>
          <a:bodyPr>
            <a:normAutofit/>
          </a:bodyPr>
          <a:lstStyle/>
          <a:p>
            <a:pPr algn="ctr"/>
            <a:r>
              <a:rPr lang="en-MY" sz="7200" dirty="0">
                <a:latin typeface="Stencil" pitchFamily="82" charset="0"/>
              </a:rPr>
              <a:t>PERMAINAN 4 POLA</a:t>
            </a:r>
          </a:p>
        </p:txBody>
      </p:sp>
      <p:sp>
        <p:nvSpPr>
          <p:cNvPr id="4" name="Chevron 3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3063827" y="5490444"/>
            <a:ext cx="5074625" cy="661181"/>
          </a:xfrm>
          <a:prstGeom prst="chevr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5400" b="1" dirty="0">
                <a:solidFill>
                  <a:schemeClr val="tx1"/>
                </a:solidFill>
                <a:latin typeface="Bradley Hand ITC" pitchFamily="66" charset="0"/>
              </a:rPr>
              <a:t>MULA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87" y="3722663"/>
            <a:ext cx="3497287" cy="4196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15" y="2341538"/>
            <a:ext cx="2762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9B610D-40DD-4B8F-BAE2-8822811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6146"/>
            <a:ext cx="10515600" cy="1990309"/>
          </a:xfrm>
        </p:spPr>
        <p:txBody>
          <a:bodyPr>
            <a:normAutofit fontScale="90000"/>
          </a:bodyPr>
          <a:lstStyle/>
          <a:p>
            <a:pPr algn="ctr"/>
            <a:r>
              <a:rPr lang="en-MY" dirty="0"/>
              <a:t/>
            </a:r>
            <a:br>
              <a:rPr lang="en-MY" dirty="0"/>
            </a:br>
            <a:r>
              <a:rPr lang="en-MY" dirty="0"/>
              <a:t>	</a:t>
            </a:r>
            <a:r>
              <a:rPr lang="en-MY" b="1" dirty="0"/>
              <a:t>3.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berjajar</a:t>
            </a:r>
            <a:r>
              <a:rPr lang="en-MY" b="1" dirty="0"/>
              <a:t> </a:t>
            </a:r>
            <a:r>
              <a:rPr lang="en-MY" b="1" dirty="0" err="1"/>
              <a:t>terdapat</a:t>
            </a:r>
            <a:r>
              <a:rPr lang="en-MY" b="1" dirty="0"/>
              <a:t> di </a:t>
            </a:r>
            <a:r>
              <a:rPr lang="en-MY" b="1" dirty="0" err="1"/>
              <a:t>kawasan</a:t>
            </a:r>
            <a:r>
              <a:rPr lang="en-MY" b="1" dirty="0"/>
              <a:t>?</a:t>
            </a:r>
            <a:br>
              <a:rPr lang="en-MY" b="1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4" name="Rectangle 3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373BFAD9-8467-4E7E-9C0A-CDE77FDB8F48}"/>
              </a:ext>
            </a:extLst>
          </p:cNvPr>
          <p:cNvSpPr/>
          <p:nvPr/>
        </p:nvSpPr>
        <p:spPr>
          <a:xfrm>
            <a:off x="2756452" y="2090323"/>
            <a:ext cx="6539947" cy="7156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a) Tanah </a:t>
            </a:r>
            <a:r>
              <a:rPr lang="en-MY" b="1" dirty="0" err="1"/>
              <a:t>Rancangan</a:t>
            </a:r>
            <a:r>
              <a:rPr lang="en-MY" b="1" dirty="0"/>
              <a:t> FELDA,FELCRA </a:t>
            </a:r>
          </a:p>
        </p:txBody>
      </p:sp>
      <p:sp>
        <p:nvSpPr>
          <p:cNvPr id="5" name="Rectangle 4">
            <a:hlinkClick r:id="rId4" action="ppaction://hlinksldjump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3418645F-280C-4040-91DD-DB6B6E545FAB}"/>
              </a:ext>
            </a:extLst>
          </p:cNvPr>
          <p:cNvSpPr/>
          <p:nvPr/>
        </p:nvSpPr>
        <p:spPr>
          <a:xfrm>
            <a:off x="2756451" y="3071191"/>
            <a:ext cx="6539947" cy="7156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b) Sungai Rajang, Pantai </a:t>
            </a:r>
            <a:r>
              <a:rPr lang="en-MY" b="1" dirty="0" err="1"/>
              <a:t>Penarik</a:t>
            </a:r>
            <a:r>
              <a:rPr lang="en-MY" b="1" dirty="0"/>
              <a:t> </a:t>
            </a:r>
          </a:p>
        </p:txBody>
      </p:sp>
      <p:sp>
        <p:nvSpPr>
          <p:cNvPr id="6" name="Rectangle 5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DAD1C2E7-B812-4473-91F0-696214056EB0}"/>
              </a:ext>
            </a:extLst>
          </p:cNvPr>
          <p:cNvSpPr/>
          <p:nvPr/>
        </p:nvSpPr>
        <p:spPr>
          <a:xfrm>
            <a:off x="2756451" y="4052059"/>
            <a:ext cx="6539947" cy="7156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c) Cameron Highland, </a:t>
            </a:r>
            <a:r>
              <a:rPr lang="en-MY" b="1" dirty="0" err="1"/>
              <a:t>Kundasang</a:t>
            </a:r>
            <a:r>
              <a:rPr lang="en-MY" b="1" dirty="0"/>
              <a:t> </a:t>
            </a:r>
          </a:p>
        </p:txBody>
      </p:sp>
      <p:sp>
        <p:nvSpPr>
          <p:cNvPr id="7" name="Rectangle 6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B9B26E0B-5F29-4747-9FC2-CB374096D1D2}"/>
              </a:ext>
            </a:extLst>
          </p:cNvPr>
          <p:cNvSpPr/>
          <p:nvPr/>
        </p:nvSpPr>
        <p:spPr>
          <a:xfrm>
            <a:off x="2756451" y="5032927"/>
            <a:ext cx="6539947" cy="7156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d) Kuala Lumpur </a:t>
            </a:r>
          </a:p>
        </p:txBody>
      </p:sp>
    </p:spTree>
    <p:extLst>
      <p:ext uri="{BB962C8B-B14F-4D97-AF65-F5344CB8AC3E}">
        <p14:creationId xmlns:p14="http://schemas.microsoft.com/office/powerpoint/2010/main" val="8568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53F72-FD1C-4472-98C3-BAE4D55BAFC9}"/>
              </a:ext>
            </a:extLst>
          </p:cNvPr>
          <p:cNvSpPr txBox="1"/>
          <p:nvPr/>
        </p:nvSpPr>
        <p:spPr>
          <a:xfrm>
            <a:off x="4089708" y="1881150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00B050"/>
                </a:solidFill>
                <a:latin typeface="Algerian" panose="04020705040A02060702" pitchFamily="82" charset="0"/>
              </a:rPr>
              <a:t>BETUL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9BE148-912C-468F-8204-C0484248B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747" y="975816"/>
            <a:ext cx="2981202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53F72-FD1C-4472-98C3-BAE4D55BAFC9}"/>
              </a:ext>
            </a:extLst>
          </p:cNvPr>
          <p:cNvSpPr txBox="1"/>
          <p:nvPr/>
        </p:nvSpPr>
        <p:spPr>
          <a:xfrm>
            <a:off x="4134679" y="1509213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FF0000"/>
                </a:solidFill>
                <a:latin typeface="Algerian" panose="04020705040A02060702" pitchFamily="82" charset="0"/>
              </a:rPr>
              <a:t>SALAH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B690A9-FEF9-4308-8F02-64FB66F20351}"/>
              </a:ext>
            </a:extLst>
          </p:cNvPr>
          <p:cNvSpPr/>
          <p:nvPr/>
        </p:nvSpPr>
        <p:spPr>
          <a:xfrm>
            <a:off x="212035" y="5459894"/>
            <a:ext cx="5102087" cy="10204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r>
              <a:rPr lang="en-MY" dirty="0" err="1"/>
              <a:t>Jawapan</a:t>
            </a:r>
            <a:r>
              <a:rPr lang="en-MY" dirty="0"/>
              <a:t> </a:t>
            </a:r>
            <a:r>
              <a:rPr lang="en-MY" dirty="0" err="1"/>
              <a:t>Betul</a:t>
            </a:r>
            <a:r>
              <a:rPr lang="en-MY" dirty="0"/>
              <a:t> : </a:t>
            </a:r>
          </a:p>
          <a:p>
            <a:pPr algn="just"/>
            <a:endParaRPr lang="en-MY" b="1" dirty="0"/>
          </a:p>
          <a:p>
            <a:pPr algn="just"/>
            <a:r>
              <a:rPr lang="en-MY" b="1" dirty="0"/>
              <a:t>b) Sungai Rajang, Pantai </a:t>
            </a:r>
            <a:r>
              <a:rPr lang="en-MY" b="1" dirty="0" err="1"/>
              <a:t>Penarik</a:t>
            </a:r>
            <a:r>
              <a:rPr lang="en-MY" b="1" dirty="0"/>
              <a:t> </a:t>
            </a:r>
          </a:p>
          <a:p>
            <a:pPr algn="just"/>
            <a:endParaRPr lang="en-MY" dirty="0"/>
          </a:p>
          <a:p>
            <a:pPr algn="just"/>
            <a:endParaRPr lang="en-MY" b="1" dirty="0"/>
          </a:p>
          <a:p>
            <a:pPr algn="ctr"/>
            <a:endParaRPr lang="en-MY" dirty="0"/>
          </a:p>
          <a:p>
            <a:pPr algn="ctr"/>
            <a:endParaRPr lang="en-MY" dirty="0"/>
          </a:p>
        </p:txBody>
      </p:sp>
      <p:pic>
        <p:nvPicPr>
          <p:cNvPr id="7" name="Picture 2" descr="Try again! on Steam">
            <a:extLst>
              <a:ext uri="{FF2B5EF4-FFF2-40B4-BE49-F238E27FC236}">
                <a16:creationId xmlns:a16="http://schemas.microsoft.com/office/drawing/2014/main" xmlns="" id="{F636663F-4051-47B1-96F4-12765A684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45" y="3776455"/>
            <a:ext cx="3034710" cy="14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1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9B610D-40DD-4B8F-BAE2-8822811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1282153"/>
            <a:ext cx="10515600" cy="400873"/>
          </a:xfrm>
        </p:spPr>
        <p:txBody>
          <a:bodyPr>
            <a:normAutofit fontScale="90000"/>
          </a:bodyPr>
          <a:lstStyle/>
          <a:p>
            <a:pPr algn="ctr"/>
            <a:r>
              <a:rPr lang="en-MY" dirty="0"/>
              <a:t/>
            </a:r>
            <a:br>
              <a:rPr lang="en-MY" dirty="0"/>
            </a:br>
            <a:r>
              <a:rPr lang="en-MY" b="1" dirty="0"/>
              <a:t>4.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berpusat</a:t>
            </a:r>
            <a:r>
              <a:rPr lang="en-MY" b="1" dirty="0"/>
              <a:t> </a:t>
            </a:r>
            <a:r>
              <a:rPr lang="en-MY" b="1" dirty="0" err="1"/>
              <a:t>merujuk</a:t>
            </a:r>
            <a:r>
              <a:rPr lang="en-MY" b="1" dirty="0"/>
              <a:t> </a:t>
            </a:r>
            <a:r>
              <a:rPr lang="en-MY" b="1" dirty="0" err="1"/>
              <a:t>kepada</a:t>
            </a:r>
            <a:r>
              <a:rPr lang="en-MY" b="1" dirty="0"/>
              <a:t> </a:t>
            </a:r>
            <a:r>
              <a:rPr lang="en-MY" dirty="0"/>
              <a:t/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4" name="Rectangle 3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373BFAD9-8467-4E7E-9C0A-CDE77FDB8F48}"/>
              </a:ext>
            </a:extLst>
          </p:cNvPr>
          <p:cNvSpPr/>
          <p:nvPr/>
        </p:nvSpPr>
        <p:spPr>
          <a:xfrm>
            <a:off x="2617304" y="1936254"/>
            <a:ext cx="6857999" cy="9313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MY" b="1" dirty="0"/>
              <a:t>a) </a:t>
            </a:r>
            <a:r>
              <a:rPr lang="en-MY" b="1" dirty="0" err="1"/>
              <a:t>Bangunan</a:t>
            </a:r>
            <a:r>
              <a:rPr lang="en-MY" b="1" dirty="0"/>
              <a:t> </a:t>
            </a:r>
            <a:r>
              <a:rPr lang="en-MY" b="1" dirty="0" err="1"/>
              <a:t>atau</a:t>
            </a:r>
            <a:r>
              <a:rPr lang="en-MY" b="1" dirty="0"/>
              <a:t> </a:t>
            </a:r>
            <a:r>
              <a:rPr lang="en-MY" b="1" dirty="0" err="1"/>
              <a:t>rumah</a:t>
            </a:r>
            <a:r>
              <a:rPr lang="en-MY" b="1" dirty="0"/>
              <a:t> </a:t>
            </a:r>
            <a:r>
              <a:rPr lang="en-MY" b="1" dirty="0" err="1"/>
              <a:t>biasanya</a:t>
            </a:r>
            <a:r>
              <a:rPr lang="en-MY" b="1" dirty="0"/>
              <a:t> </a:t>
            </a:r>
            <a:r>
              <a:rPr lang="en-MY" b="1" dirty="0" err="1"/>
              <a:t>dibina</a:t>
            </a:r>
            <a:r>
              <a:rPr lang="en-MY" b="1" dirty="0"/>
              <a:t> </a:t>
            </a:r>
            <a:r>
              <a:rPr lang="en-MY" b="1" dirty="0" err="1"/>
              <a:t>selari</a:t>
            </a:r>
            <a:r>
              <a:rPr lang="en-MY" b="1" dirty="0"/>
              <a:t> di </a:t>
            </a:r>
            <a:r>
              <a:rPr lang="en-MY" b="1" dirty="0" err="1"/>
              <a:t>sepanjang</a:t>
            </a:r>
            <a:r>
              <a:rPr lang="en-MY" b="1" dirty="0">
                <a:hlinkClick r:id="" action="ppaction://macro?name=SlideLayout14.Incorrect"/>
              </a:rPr>
              <a:t> </a:t>
            </a:r>
            <a:r>
              <a:rPr lang="en-MY" b="1" dirty="0" err="1"/>
              <a:t>sungai</a:t>
            </a:r>
            <a:r>
              <a:rPr lang="en-MY" b="1" dirty="0"/>
              <a:t>, </a:t>
            </a:r>
            <a:r>
              <a:rPr lang="en-MY" b="1" dirty="0" err="1"/>
              <a:t>parit</a:t>
            </a:r>
            <a:r>
              <a:rPr lang="en-MY" b="1" dirty="0"/>
              <a:t>, </a:t>
            </a:r>
            <a:r>
              <a:rPr lang="en-MY" b="1" dirty="0" err="1"/>
              <a:t>tali</a:t>
            </a:r>
            <a:r>
              <a:rPr lang="en-MY" b="1" dirty="0"/>
              <a:t> air, </a:t>
            </a:r>
            <a:r>
              <a:rPr lang="en-MY" b="1" dirty="0" err="1"/>
              <a:t>pinggir</a:t>
            </a:r>
            <a:r>
              <a:rPr lang="en-MY" b="1" dirty="0"/>
              <a:t> </a:t>
            </a:r>
            <a:r>
              <a:rPr lang="en-MY" b="1" dirty="0" err="1"/>
              <a:t>pantai</a:t>
            </a:r>
            <a:r>
              <a:rPr lang="en-MY" b="1" dirty="0"/>
              <a:t>, </a:t>
            </a:r>
            <a:r>
              <a:rPr lang="en-MY" b="1" dirty="0" err="1"/>
              <a:t>jalan</a:t>
            </a:r>
            <a:r>
              <a:rPr lang="en-MY" b="1" dirty="0"/>
              <a:t> </a:t>
            </a:r>
            <a:r>
              <a:rPr lang="en-MY" b="1" dirty="0" err="1"/>
              <a:t>raya</a:t>
            </a:r>
            <a:r>
              <a:rPr lang="en-MY" b="1" dirty="0"/>
              <a:t> dan </a:t>
            </a:r>
            <a:r>
              <a:rPr lang="en-MY" b="1" dirty="0" err="1"/>
              <a:t>landasan</a:t>
            </a:r>
            <a:r>
              <a:rPr lang="en-MY" b="1" dirty="0"/>
              <a:t> </a:t>
            </a:r>
            <a:r>
              <a:rPr lang="en-MY" b="1" dirty="0" err="1"/>
              <a:t>kereta</a:t>
            </a:r>
            <a:r>
              <a:rPr lang="en-MY" b="1" dirty="0"/>
              <a:t> </a:t>
            </a:r>
            <a:r>
              <a:rPr lang="en-MY" b="1" dirty="0" err="1"/>
              <a:t>api</a:t>
            </a:r>
            <a:r>
              <a:rPr lang="en-MY" b="1" dirty="0"/>
              <a:t>.</a:t>
            </a:r>
          </a:p>
        </p:txBody>
      </p:sp>
      <p:sp>
        <p:nvSpPr>
          <p:cNvPr id="5" name="Rectangle 4">
            <a:hlinkClick r:id="rId4" action="ppaction://hlinksldjump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3418645F-280C-4040-91DD-DB6B6E545FAB}"/>
              </a:ext>
            </a:extLst>
          </p:cNvPr>
          <p:cNvSpPr/>
          <p:nvPr/>
        </p:nvSpPr>
        <p:spPr>
          <a:xfrm>
            <a:off x="2617304" y="3095678"/>
            <a:ext cx="6857999" cy="8947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MY" b="1" dirty="0"/>
              <a:t>b) </a:t>
            </a:r>
            <a:r>
              <a:rPr lang="en-MY" b="1" dirty="0" err="1"/>
              <a:t>Petempatan</a:t>
            </a:r>
            <a:r>
              <a:rPr lang="en-MY" b="1" dirty="0"/>
              <a:t> yang </a:t>
            </a:r>
            <a:r>
              <a:rPr lang="en-MY" b="1" dirty="0" err="1"/>
              <a:t>tertumpu</a:t>
            </a:r>
            <a:r>
              <a:rPr lang="en-MY" b="1" dirty="0"/>
              <a:t> di </a:t>
            </a:r>
            <a:r>
              <a:rPr lang="en-MY" b="1" dirty="0" err="1"/>
              <a:t>sesuatu</a:t>
            </a:r>
            <a:r>
              <a:rPr lang="en-MY" b="1" dirty="0"/>
              <a:t> </a:t>
            </a:r>
            <a:r>
              <a:rPr lang="en-MY" b="1" dirty="0" err="1"/>
              <a:t>kawasan</a:t>
            </a:r>
            <a:r>
              <a:rPr lang="en-MY" b="1" dirty="0"/>
              <a:t>  </a:t>
            </a:r>
            <a:r>
              <a:rPr lang="en-MY" b="1" dirty="0" err="1"/>
              <a:t>seperti</a:t>
            </a:r>
            <a:r>
              <a:rPr lang="en-MY" b="1" dirty="0"/>
              <a:t> </a:t>
            </a:r>
            <a:r>
              <a:rPr lang="en-MY" b="1" dirty="0" err="1"/>
              <a:t>persimpangan</a:t>
            </a:r>
            <a:r>
              <a:rPr lang="en-MY" b="1" dirty="0"/>
              <a:t> </a:t>
            </a:r>
            <a:r>
              <a:rPr lang="en-MY" b="1" dirty="0" err="1"/>
              <a:t>jalan</a:t>
            </a:r>
            <a:r>
              <a:rPr lang="en-MY" b="1" dirty="0"/>
              <a:t> </a:t>
            </a:r>
            <a:r>
              <a:rPr lang="en-MY" b="1" dirty="0" err="1"/>
              <a:t>raya</a:t>
            </a:r>
            <a:r>
              <a:rPr lang="en-MY" b="1" dirty="0"/>
              <a:t> yang </a:t>
            </a:r>
            <a:r>
              <a:rPr lang="en-MY" b="1" dirty="0" err="1"/>
              <a:t>mempunyai</a:t>
            </a:r>
            <a:r>
              <a:rPr lang="en-MY" b="1" dirty="0"/>
              <a:t> pasar, </a:t>
            </a:r>
            <a:r>
              <a:rPr lang="en-MY" b="1" dirty="0" err="1"/>
              <a:t>kedai</a:t>
            </a:r>
            <a:r>
              <a:rPr lang="en-MY" b="1" dirty="0"/>
              <a:t>, </a:t>
            </a:r>
            <a:r>
              <a:rPr lang="en-MY" b="1" dirty="0" err="1"/>
              <a:t>sekolah</a:t>
            </a:r>
            <a:r>
              <a:rPr lang="en-MY" b="1" dirty="0"/>
              <a:t> dan </a:t>
            </a:r>
            <a:r>
              <a:rPr lang="en-MY" b="1" dirty="0" err="1"/>
              <a:t>tempat</a:t>
            </a:r>
            <a:r>
              <a:rPr lang="en-MY" b="1" dirty="0"/>
              <a:t> </a:t>
            </a:r>
            <a:r>
              <a:rPr lang="en-MY" b="1" dirty="0" err="1"/>
              <a:t>ibadat</a:t>
            </a:r>
            <a:r>
              <a:rPr lang="en-MY" b="1" dirty="0"/>
              <a:t>.</a:t>
            </a:r>
          </a:p>
        </p:txBody>
      </p:sp>
      <p:sp>
        <p:nvSpPr>
          <p:cNvPr id="6" name="Rectangle 5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DAD1C2E7-B812-4473-91F0-696214056EB0}"/>
              </a:ext>
            </a:extLst>
          </p:cNvPr>
          <p:cNvSpPr/>
          <p:nvPr/>
        </p:nvSpPr>
        <p:spPr>
          <a:xfrm>
            <a:off x="2617304" y="4218448"/>
            <a:ext cx="6857999" cy="1008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MY" b="1" dirty="0"/>
              <a:t>c) </a:t>
            </a:r>
            <a:r>
              <a:rPr lang="en-MY" b="1" dirty="0" err="1"/>
              <a:t>Petempatan</a:t>
            </a:r>
            <a:r>
              <a:rPr lang="en-MY" b="1" dirty="0"/>
              <a:t> yang </a:t>
            </a:r>
            <a:r>
              <a:rPr lang="en-MY" b="1" dirty="0" err="1"/>
              <a:t>terdapat</a:t>
            </a:r>
            <a:r>
              <a:rPr lang="en-MY" b="1" dirty="0"/>
              <a:t> di </a:t>
            </a:r>
            <a:r>
              <a:rPr lang="en-MY" b="1" dirty="0" err="1"/>
              <a:t>simpang</a:t>
            </a:r>
            <a:r>
              <a:rPr lang="en-MY" b="1" dirty="0"/>
              <a:t> </a:t>
            </a:r>
            <a:r>
              <a:rPr lang="en-MY" b="1" dirty="0" err="1"/>
              <a:t>jalan</a:t>
            </a:r>
            <a:r>
              <a:rPr lang="en-MY" b="1" dirty="0"/>
              <a:t> </a:t>
            </a:r>
            <a:r>
              <a:rPr lang="en-MY" b="1" dirty="0" err="1"/>
              <a:t>raya</a:t>
            </a:r>
            <a:r>
              <a:rPr lang="en-MY" b="1" dirty="0"/>
              <a:t>, </a:t>
            </a:r>
            <a:r>
              <a:rPr lang="en-MY" b="1" dirty="0" err="1"/>
              <a:t>jalan</a:t>
            </a:r>
            <a:r>
              <a:rPr lang="en-MY" b="1" dirty="0"/>
              <a:t> </a:t>
            </a:r>
            <a:r>
              <a:rPr lang="en-MY" b="1" dirty="0" err="1"/>
              <a:t>kereta</a:t>
            </a:r>
            <a:r>
              <a:rPr lang="en-MY" b="1" dirty="0"/>
              <a:t> </a:t>
            </a:r>
            <a:r>
              <a:rPr lang="en-MY" b="1" dirty="0" err="1"/>
              <a:t>api</a:t>
            </a:r>
            <a:r>
              <a:rPr lang="en-MY" b="1" dirty="0"/>
              <a:t>, </a:t>
            </a:r>
            <a:r>
              <a:rPr lang="en-MY" b="1" dirty="0" err="1"/>
              <a:t>muara</a:t>
            </a:r>
            <a:r>
              <a:rPr lang="en-MY" b="1" dirty="0"/>
              <a:t> </a:t>
            </a:r>
            <a:r>
              <a:rPr lang="en-MY" b="1" dirty="0" err="1"/>
              <a:t>sungai</a:t>
            </a:r>
            <a:r>
              <a:rPr lang="en-MY" b="1" dirty="0"/>
              <a:t> </a:t>
            </a:r>
            <a:r>
              <a:rPr lang="en-MY" b="1" dirty="0" err="1"/>
              <a:t>serta</a:t>
            </a:r>
            <a:r>
              <a:rPr lang="en-MY" b="1" dirty="0"/>
              <a:t> di </a:t>
            </a:r>
            <a:r>
              <a:rPr lang="en-MY" b="1" dirty="0" err="1"/>
              <a:t>ladang</a:t>
            </a:r>
            <a:r>
              <a:rPr lang="en-MY" b="1" dirty="0"/>
              <a:t> </a:t>
            </a:r>
            <a:r>
              <a:rPr lang="en-MY" b="1" dirty="0" err="1"/>
              <a:t>getah</a:t>
            </a:r>
            <a:r>
              <a:rPr lang="en-MY" b="1" dirty="0"/>
              <a:t> dan </a:t>
            </a:r>
            <a:r>
              <a:rPr lang="en-MY" b="1" dirty="0" err="1"/>
              <a:t>ladang</a:t>
            </a:r>
            <a:r>
              <a:rPr lang="en-MY" b="1" dirty="0"/>
              <a:t> </a:t>
            </a:r>
            <a:r>
              <a:rPr lang="en-MY" b="1" dirty="0" err="1"/>
              <a:t>kelapa</a:t>
            </a:r>
            <a:r>
              <a:rPr lang="en-MY" b="1" dirty="0"/>
              <a:t> </a:t>
            </a:r>
            <a:r>
              <a:rPr lang="en-MY" b="1" dirty="0" err="1"/>
              <a:t>sawit</a:t>
            </a:r>
            <a:r>
              <a:rPr lang="en-MY" b="1" dirty="0">
                <a:hlinkClick r:id="" action="ppaction://macro?name=SlideLayout14.Incorrect"/>
              </a:rPr>
              <a:t>.</a:t>
            </a:r>
            <a:r>
              <a:rPr lang="en-MY" b="1" dirty="0"/>
              <a:t> </a:t>
            </a:r>
          </a:p>
        </p:txBody>
      </p:sp>
      <p:sp>
        <p:nvSpPr>
          <p:cNvPr id="7" name="Rectangle 6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B9B26E0B-5F29-4747-9FC2-CB374096D1D2}"/>
              </a:ext>
            </a:extLst>
          </p:cNvPr>
          <p:cNvSpPr/>
          <p:nvPr/>
        </p:nvSpPr>
        <p:spPr>
          <a:xfrm>
            <a:off x="2617304" y="5455342"/>
            <a:ext cx="6857998" cy="8947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MY" b="1" dirty="0"/>
              <a:t>d) </a:t>
            </a:r>
            <a:r>
              <a:rPr lang="en-MY" b="1" dirty="0" err="1"/>
              <a:t>Rumah</a:t>
            </a:r>
            <a:r>
              <a:rPr lang="en-MY" b="1" dirty="0"/>
              <a:t> dan </a:t>
            </a:r>
            <a:r>
              <a:rPr lang="en-MY" b="1" dirty="0" err="1"/>
              <a:t>bangunan</a:t>
            </a:r>
            <a:r>
              <a:rPr lang="en-MY" b="1" dirty="0"/>
              <a:t> </a:t>
            </a:r>
            <a:r>
              <a:rPr lang="en-MY" b="1" dirty="0" err="1"/>
              <a:t>dibina</a:t>
            </a:r>
            <a:r>
              <a:rPr lang="en-MY" b="1" dirty="0"/>
              <a:t> </a:t>
            </a:r>
            <a:r>
              <a:rPr lang="en-MY" b="1" dirty="0" err="1"/>
              <a:t>rapat</a:t>
            </a:r>
            <a:r>
              <a:rPr lang="en-MY" b="1" dirty="0"/>
              <a:t> </a:t>
            </a:r>
            <a:r>
              <a:rPr lang="en-MY" b="1" dirty="0" err="1"/>
              <a:t>antara</a:t>
            </a:r>
            <a:r>
              <a:rPr lang="en-MY" b="1" dirty="0"/>
              <a:t> </a:t>
            </a:r>
            <a:r>
              <a:rPr lang="en-MY" b="1" dirty="0" err="1"/>
              <a:t>satu</a:t>
            </a:r>
            <a:r>
              <a:rPr lang="en-MY" b="1" dirty="0"/>
              <a:t> </a:t>
            </a:r>
            <a:r>
              <a:rPr lang="en-MY" b="1" dirty="0" err="1"/>
              <a:t>sama</a:t>
            </a:r>
            <a:r>
              <a:rPr lang="en-MY" b="1" dirty="0"/>
              <a:t> lain.</a:t>
            </a:r>
          </a:p>
        </p:txBody>
      </p:sp>
    </p:spTree>
    <p:extLst>
      <p:ext uri="{BB962C8B-B14F-4D97-AF65-F5344CB8AC3E}">
        <p14:creationId xmlns:p14="http://schemas.microsoft.com/office/powerpoint/2010/main" val="21622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53F72-FD1C-4472-98C3-BAE4D55BAFC9}"/>
              </a:ext>
            </a:extLst>
          </p:cNvPr>
          <p:cNvSpPr txBox="1"/>
          <p:nvPr/>
        </p:nvSpPr>
        <p:spPr>
          <a:xfrm>
            <a:off x="4089709" y="1881150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00B050"/>
                </a:solidFill>
                <a:latin typeface="Algerian" panose="04020705040A02060702" pitchFamily="82" charset="0"/>
              </a:rPr>
              <a:t>BETUL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390C58-4A8A-4DAB-804B-7091F1A49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747" y="975816"/>
            <a:ext cx="2981202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1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53F72-FD1C-4472-98C3-BAE4D55BAFC9}"/>
              </a:ext>
            </a:extLst>
          </p:cNvPr>
          <p:cNvSpPr txBox="1"/>
          <p:nvPr/>
        </p:nvSpPr>
        <p:spPr>
          <a:xfrm>
            <a:off x="4134679" y="1509213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FF0000"/>
                </a:solidFill>
                <a:latin typeface="Algerian" panose="04020705040A02060702" pitchFamily="82" charset="0"/>
              </a:rPr>
              <a:t>SALAH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B690A9-FEF9-4308-8F02-64FB66F20351}"/>
              </a:ext>
            </a:extLst>
          </p:cNvPr>
          <p:cNvSpPr/>
          <p:nvPr/>
        </p:nvSpPr>
        <p:spPr>
          <a:xfrm>
            <a:off x="212035" y="5194852"/>
            <a:ext cx="5883965" cy="15372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r>
              <a:rPr lang="en-MY" dirty="0" err="1"/>
              <a:t>Jawapan</a:t>
            </a:r>
            <a:r>
              <a:rPr lang="en-MY" dirty="0"/>
              <a:t> </a:t>
            </a:r>
            <a:r>
              <a:rPr lang="en-MY" dirty="0" err="1"/>
              <a:t>Betul</a:t>
            </a:r>
            <a:r>
              <a:rPr lang="en-MY" dirty="0"/>
              <a:t> :</a:t>
            </a:r>
          </a:p>
          <a:p>
            <a:pPr algn="just"/>
            <a:r>
              <a:rPr lang="en-MY" dirty="0"/>
              <a:t> </a:t>
            </a:r>
          </a:p>
          <a:p>
            <a:pPr algn="just"/>
            <a:r>
              <a:rPr lang="en-MY" b="1" dirty="0"/>
              <a:t>b) </a:t>
            </a:r>
            <a:r>
              <a:rPr lang="en-MY" b="1" dirty="0" err="1"/>
              <a:t>Petempatan</a:t>
            </a:r>
            <a:r>
              <a:rPr lang="en-MY" b="1" dirty="0"/>
              <a:t> yang </a:t>
            </a:r>
            <a:r>
              <a:rPr lang="en-MY" b="1" dirty="0" err="1"/>
              <a:t>tertumpu</a:t>
            </a:r>
            <a:r>
              <a:rPr lang="en-MY" b="1" dirty="0"/>
              <a:t> di </a:t>
            </a:r>
            <a:r>
              <a:rPr lang="en-MY" b="1" dirty="0" err="1"/>
              <a:t>sesuatu</a:t>
            </a:r>
            <a:r>
              <a:rPr lang="en-MY" b="1" dirty="0"/>
              <a:t> </a:t>
            </a:r>
            <a:r>
              <a:rPr lang="en-MY" b="1" dirty="0" err="1"/>
              <a:t>kawasan</a:t>
            </a:r>
            <a:r>
              <a:rPr lang="en-MY" b="1" dirty="0"/>
              <a:t>  </a:t>
            </a:r>
            <a:r>
              <a:rPr lang="en-MY" b="1" dirty="0" err="1"/>
              <a:t>seperti</a:t>
            </a:r>
            <a:r>
              <a:rPr lang="en-MY" b="1" dirty="0"/>
              <a:t> </a:t>
            </a:r>
            <a:r>
              <a:rPr lang="en-MY" b="1" dirty="0" err="1"/>
              <a:t>persimpangan</a:t>
            </a:r>
            <a:r>
              <a:rPr lang="en-MY" b="1" dirty="0"/>
              <a:t> </a:t>
            </a:r>
            <a:r>
              <a:rPr lang="en-MY" b="1" dirty="0" err="1"/>
              <a:t>jalan</a:t>
            </a:r>
            <a:r>
              <a:rPr lang="en-MY" b="1" dirty="0"/>
              <a:t> </a:t>
            </a:r>
            <a:r>
              <a:rPr lang="en-MY" b="1" dirty="0" err="1"/>
              <a:t>raya</a:t>
            </a:r>
            <a:r>
              <a:rPr lang="en-MY" b="1" dirty="0"/>
              <a:t> yang </a:t>
            </a:r>
            <a:r>
              <a:rPr lang="en-MY" b="1" dirty="0" err="1"/>
              <a:t>mempunyai</a:t>
            </a:r>
            <a:r>
              <a:rPr lang="en-MY" b="1" dirty="0"/>
              <a:t> pasar, </a:t>
            </a:r>
            <a:r>
              <a:rPr lang="en-MY" b="1" dirty="0" err="1"/>
              <a:t>kedai</a:t>
            </a:r>
            <a:r>
              <a:rPr lang="en-MY" b="1" dirty="0"/>
              <a:t>, </a:t>
            </a:r>
            <a:r>
              <a:rPr lang="en-MY" b="1" dirty="0" err="1"/>
              <a:t>sekolah</a:t>
            </a:r>
            <a:r>
              <a:rPr lang="en-MY" b="1" dirty="0"/>
              <a:t> dan </a:t>
            </a:r>
            <a:r>
              <a:rPr lang="en-MY" b="1" dirty="0" err="1"/>
              <a:t>tempat</a:t>
            </a:r>
            <a:r>
              <a:rPr lang="en-MY" b="1" dirty="0"/>
              <a:t> </a:t>
            </a:r>
            <a:r>
              <a:rPr lang="en-MY" b="1" dirty="0" err="1"/>
              <a:t>ibadat</a:t>
            </a:r>
            <a:r>
              <a:rPr lang="en-MY" b="1" dirty="0"/>
              <a:t>. </a:t>
            </a:r>
          </a:p>
          <a:p>
            <a:pPr algn="just"/>
            <a:endParaRPr lang="en-MY" dirty="0"/>
          </a:p>
          <a:p>
            <a:pPr algn="just"/>
            <a:endParaRPr lang="en-MY" b="1" dirty="0"/>
          </a:p>
          <a:p>
            <a:pPr algn="ctr"/>
            <a:endParaRPr lang="en-MY" dirty="0"/>
          </a:p>
          <a:p>
            <a:pPr algn="ctr"/>
            <a:endParaRPr lang="en-MY" dirty="0"/>
          </a:p>
        </p:txBody>
      </p:sp>
      <p:pic>
        <p:nvPicPr>
          <p:cNvPr id="7" name="Picture 2" descr="Try again! on Steam">
            <a:extLst>
              <a:ext uri="{FF2B5EF4-FFF2-40B4-BE49-F238E27FC236}">
                <a16:creationId xmlns:a16="http://schemas.microsoft.com/office/drawing/2014/main" xmlns="" id="{83B574F5-116B-4029-A018-BD189055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47" y="3776455"/>
            <a:ext cx="3034710" cy="14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6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9B610D-40DD-4B8F-BAE2-8822811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64"/>
            <a:ext cx="10515600" cy="2425987"/>
          </a:xfrm>
        </p:spPr>
        <p:txBody>
          <a:bodyPr>
            <a:normAutofit/>
          </a:bodyPr>
          <a:lstStyle/>
          <a:p>
            <a:pPr algn="ctr"/>
            <a:r>
              <a:rPr lang="en-MY" sz="3800" b="1" dirty="0"/>
              <a:t>5. </a:t>
            </a:r>
            <a:r>
              <a:rPr lang="en-MY" sz="3800" b="1" dirty="0" err="1"/>
              <a:t>Apakah</a:t>
            </a:r>
            <a:r>
              <a:rPr lang="en-MY" sz="3800" b="1" dirty="0"/>
              <a:t> </a:t>
            </a:r>
            <a:r>
              <a:rPr lang="en-MY" sz="3800" b="1" dirty="0" err="1"/>
              <a:t>jenis</a:t>
            </a:r>
            <a:r>
              <a:rPr lang="en-MY" sz="3800" b="1" dirty="0"/>
              <a:t> </a:t>
            </a:r>
            <a:r>
              <a:rPr lang="en-MY" sz="3800" b="1" dirty="0" err="1"/>
              <a:t>pola</a:t>
            </a:r>
            <a:r>
              <a:rPr lang="en-MY" sz="3800" b="1" dirty="0"/>
              <a:t> </a:t>
            </a:r>
            <a:r>
              <a:rPr lang="en-MY" sz="3800" b="1" dirty="0" err="1"/>
              <a:t>petempatan</a:t>
            </a:r>
            <a:r>
              <a:rPr lang="en-MY" sz="3800" b="1" dirty="0"/>
              <a:t> yang </a:t>
            </a:r>
            <a:r>
              <a:rPr lang="en-MY" sz="3800" b="1" dirty="0" err="1"/>
              <a:t>ditunjukkan</a:t>
            </a:r>
            <a:r>
              <a:rPr lang="en-MY" sz="3800" b="1" dirty="0"/>
              <a:t> di </a:t>
            </a:r>
            <a:r>
              <a:rPr lang="en-MY" sz="3800" b="1" dirty="0" err="1"/>
              <a:t>dalam</a:t>
            </a:r>
            <a:r>
              <a:rPr lang="en-MY" sz="3800" b="1" dirty="0"/>
              <a:t> peta 1?</a:t>
            </a:r>
            <a:br>
              <a:rPr lang="en-MY" sz="3800" b="1" dirty="0"/>
            </a:b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4" name="Rectangle 3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373BFAD9-8467-4E7E-9C0A-CDE77FDB8F48}"/>
              </a:ext>
            </a:extLst>
          </p:cNvPr>
          <p:cNvSpPr/>
          <p:nvPr/>
        </p:nvSpPr>
        <p:spPr>
          <a:xfrm>
            <a:off x="2895596" y="3333440"/>
            <a:ext cx="6400801" cy="7156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a)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berkelompok</a:t>
            </a:r>
            <a:endParaRPr lang="en-MY" b="1" dirty="0"/>
          </a:p>
        </p:txBody>
      </p:sp>
      <p:sp>
        <p:nvSpPr>
          <p:cNvPr id="5" name="Rectangle 4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3418645F-280C-4040-91DD-DB6B6E545FAB}"/>
              </a:ext>
            </a:extLst>
          </p:cNvPr>
          <p:cNvSpPr/>
          <p:nvPr/>
        </p:nvSpPr>
        <p:spPr>
          <a:xfrm>
            <a:off x="2895598" y="4226372"/>
            <a:ext cx="6400799" cy="7156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b)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berselerak</a:t>
            </a:r>
            <a:endParaRPr lang="en-MY" b="1" dirty="0"/>
          </a:p>
        </p:txBody>
      </p:sp>
      <p:sp>
        <p:nvSpPr>
          <p:cNvPr id="6" name="Rectangle 5">
            <a:hlinkClick r:id="rId4" action="ppaction://hlinksldjump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DAD1C2E7-B812-4473-91F0-696214056EB0}"/>
              </a:ext>
            </a:extLst>
          </p:cNvPr>
          <p:cNvSpPr/>
          <p:nvPr/>
        </p:nvSpPr>
        <p:spPr>
          <a:xfrm>
            <a:off x="2895597" y="5114487"/>
            <a:ext cx="6400801" cy="7156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c)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berpusat</a:t>
            </a:r>
            <a:r>
              <a:rPr lang="en-MY" b="1" dirty="0"/>
              <a:t> </a:t>
            </a:r>
          </a:p>
        </p:txBody>
      </p:sp>
      <p:sp>
        <p:nvSpPr>
          <p:cNvPr id="7" name="Rectangle 6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B9B26E0B-5F29-4747-9FC2-CB374096D1D2}"/>
              </a:ext>
            </a:extLst>
          </p:cNvPr>
          <p:cNvSpPr/>
          <p:nvPr/>
        </p:nvSpPr>
        <p:spPr>
          <a:xfrm>
            <a:off x="2895596" y="6002602"/>
            <a:ext cx="6400801" cy="7156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d)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berjajar</a:t>
            </a:r>
            <a:endParaRPr lang="en-MY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772F6E-5D5D-4387-8B9A-85A9944CB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521" y="1338469"/>
            <a:ext cx="4931764" cy="191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53F72-FD1C-4472-98C3-BAE4D55BAFC9}"/>
              </a:ext>
            </a:extLst>
          </p:cNvPr>
          <p:cNvSpPr txBox="1"/>
          <p:nvPr/>
        </p:nvSpPr>
        <p:spPr>
          <a:xfrm>
            <a:off x="3969026" y="1749056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00B050"/>
                </a:solidFill>
                <a:latin typeface="Algerian" panose="04020705040A02060702" pitchFamily="82" charset="0"/>
              </a:rPr>
              <a:t>BETUL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9F595A-2691-40DC-9583-948EE28E3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747" y="975816"/>
            <a:ext cx="2981202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3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53F72-FD1C-4472-98C3-BAE4D55BAFC9}"/>
              </a:ext>
            </a:extLst>
          </p:cNvPr>
          <p:cNvSpPr txBox="1"/>
          <p:nvPr/>
        </p:nvSpPr>
        <p:spPr>
          <a:xfrm>
            <a:off x="4134679" y="1063736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FF0000"/>
                </a:solidFill>
                <a:latin typeface="Algerian" panose="04020705040A02060702" pitchFamily="82" charset="0"/>
              </a:rPr>
              <a:t>SALAH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A275FC01-8EB8-4524-B655-866C73B61494}"/>
              </a:ext>
            </a:extLst>
          </p:cNvPr>
          <p:cNvSpPr/>
          <p:nvPr/>
        </p:nvSpPr>
        <p:spPr>
          <a:xfrm>
            <a:off x="8918713" y="5219833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B690A9-FEF9-4308-8F02-64FB66F20351}"/>
              </a:ext>
            </a:extLst>
          </p:cNvPr>
          <p:cNvSpPr/>
          <p:nvPr/>
        </p:nvSpPr>
        <p:spPr>
          <a:xfrm>
            <a:off x="225286" y="5219833"/>
            <a:ext cx="5102087" cy="10204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r>
              <a:rPr lang="en-MY" dirty="0" err="1"/>
              <a:t>Jawapan</a:t>
            </a:r>
            <a:r>
              <a:rPr lang="en-MY" dirty="0"/>
              <a:t> </a:t>
            </a:r>
            <a:r>
              <a:rPr lang="en-MY" dirty="0" err="1"/>
              <a:t>Betul</a:t>
            </a:r>
            <a:r>
              <a:rPr lang="en-MY" dirty="0"/>
              <a:t> :</a:t>
            </a:r>
          </a:p>
          <a:p>
            <a:pPr algn="just"/>
            <a:endParaRPr lang="en-MY" dirty="0"/>
          </a:p>
          <a:p>
            <a:pPr algn="just"/>
            <a:r>
              <a:rPr lang="en-MY" b="1" dirty="0"/>
              <a:t>c)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berpusat</a:t>
            </a:r>
            <a:r>
              <a:rPr lang="en-MY" b="1" dirty="0"/>
              <a:t> </a:t>
            </a:r>
          </a:p>
          <a:p>
            <a:pPr algn="just"/>
            <a:endParaRPr lang="en-MY" dirty="0"/>
          </a:p>
          <a:p>
            <a:pPr algn="just"/>
            <a:r>
              <a:rPr lang="en-MY" dirty="0"/>
              <a:t> </a:t>
            </a:r>
          </a:p>
          <a:p>
            <a:pPr algn="just"/>
            <a:endParaRPr lang="en-MY" dirty="0"/>
          </a:p>
          <a:p>
            <a:pPr algn="just"/>
            <a:endParaRPr lang="en-MY" b="1" dirty="0"/>
          </a:p>
          <a:p>
            <a:pPr algn="ctr"/>
            <a:endParaRPr lang="en-MY" dirty="0"/>
          </a:p>
          <a:p>
            <a:pPr algn="ctr"/>
            <a:endParaRPr lang="en-MY" dirty="0"/>
          </a:p>
        </p:txBody>
      </p:sp>
      <p:pic>
        <p:nvPicPr>
          <p:cNvPr id="7" name="Picture 2" descr="Try again! on Steam">
            <a:extLst>
              <a:ext uri="{FF2B5EF4-FFF2-40B4-BE49-F238E27FC236}">
                <a16:creationId xmlns:a16="http://schemas.microsoft.com/office/drawing/2014/main" xmlns="" id="{8A72EC9E-6ABD-431F-9840-1E0B65968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47" y="3618281"/>
            <a:ext cx="3034710" cy="14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7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9B610D-40DD-4B8F-BAE2-8822811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6" y="476852"/>
            <a:ext cx="10515600" cy="1800640"/>
          </a:xfrm>
        </p:spPr>
        <p:txBody>
          <a:bodyPr>
            <a:normAutofit fontScale="90000"/>
          </a:bodyPr>
          <a:lstStyle/>
          <a:p>
            <a:pPr algn="ctr"/>
            <a:r>
              <a:rPr lang="en-MY" dirty="0"/>
              <a:t/>
            </a:r>
            <a:br>
              <a:rPr lang="en-MY" dirty="0"/>
            </a:br>
            <a:r>
              <a:rPr lang="en-MY" sz="4200" b="1" dirty="0"/>
              <a:t>6. </a:t>
            </a:r>
            <a:r>
              <a:rPr lang="en-MY" sz="4200" b="1" dirty="0" err="1"/>
              <a:t>Petempatan</a:t>
            </a:r>
            <a:r>
              <a:rPr lang="en-MY" sz="4200" b="1" dirty="0"/>
              <a:t> linear juga </a:t>
            </a:r>
            <a:r>
              <a:rPr lang="en-MY" sz="4200" b="1" dirty="0" err="1"/>
              <a:t>merujuk</a:t>
            </a:r>
            <a:r>
              <a:rPr lang="en-MY" sz="4200" b="1" dirty="0"/>
              <a:t> </a:t>
            </a:r>
            <a:r>
              <a:rPr lang="en-MY" sz="4200" b="1" dirty="0" err="1"/>
              <a:t>kepada</a:t>
            </a:r>
            <a:r>
              <a:rPr lang="en-MY" sz="4200" b="1" dirty="0"/>
              <a:t> </a:t>
            </a:r>
            <a:br>
              <a:rPr lang="en-MY" sz="4200" b="1" dirty="0"/>
            </a:br>
            <a:r>
              <a:rPr lang="en-MY" sz="4200" b="1" dirty="0"/>
              <a:t/>
            </a:r>
            <a:br>
              <a:rPr lang="en-MY" sz="4200" b="1" dirty="0"/>
            </a:br>
            <a:endParaRPr lang="en-MY" sz="4200" b="1" dirty="0"/>
          </a:p>
        </p:txBody>
      </p:sp>
      <p:sp>
        <p:nvSpPr>
          <p:cNvPr id="4" name="Rectangle 3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373BFAD9-8467-4E7E-9C0A-CDE77FDB8F48}"/>
              </a:ext>
            </a:extLst>
          </p:cNvPr>
          <p:cNvSpPr/>
          <p:nvPr/>
        </p:nvSpPr>
        <p:spPr>
          <a:xfrm>
            <a:off x="2915477" y="2199548"/>
            <a:ext cx="6400800" cy="7156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a)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berkelompok</a:t>
            </a:r>
            <a:endParaRPr lang="en-MY" b="1" dirty="0"/>
          </a:p>
        </p:txBody>
      </p:sp>
      <p:sp>
        <p:nvSpPr>
          <p:cNvPr id="5" name="Rectangle 4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3418645F-280C-4040-91DD-DB6B6E545FAB}"/>
              </a:ext>
            </a:extLst>
          </p:cNvPr>
          <p:cNvSpPr/>
          <p:nvPr/>
        </p:nvSpPr>
        <p:spPr>
          <a:xfrm>
            <a:off x="2915477" y="3119211"/>
            <a:ext cx="6400799" cy="7156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b)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berpusat</a:t>
            </a:r>
            <a:endParaRPr lang="en-MY" b="1" dirty="0"/>
          </a:p>
        </p:txBody>
      </p:sp>
      <p:sp>
        <p:nvSpPr>
          <p:cNvPr id="6" name="Rectangle 5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DAD1C2E7-B812-4473-91F0-696214056EB0}"/>
              </a:ext>
            </a:extLst>
          </p:cNvPr>
          <p:cNvSpPr/>
          <p:nvPr/>
        </p:nvSpPr>
        <p:spPr>
          <a:xfrm>
            <a:off x="2895598" y="4079009"/>
            <a:ext cx="6400799" cy="7156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c)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berselerak</a:t>
            </a:r>
            <a:endParaRPr lang="en-MY" b="1" dirty="0"/>
          </a:p>
        </p:txBody>
      </p:sp>
      <p:sp>
        <p:nvSpPr>
          <p:cNvPr id="7" name="Rectangle 6">
            <a:hlinkClick r:id="rId4" action="ppaction://hlinksldjump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B9B26E0B-5F29-4747-9FC2-CB374096D1D2}"/>
              </a:ext>
            </a:extLst>
          </p:cNvPr>
          <p:cNvSpPr/>
          <p:nvPr/>
        </p:nvSpPr>
        <p:spPr>
          <a:xfrm>
            <a:off x="2895598" y="5038807"/>
            <a:ext cx="6400799" cy="7156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d)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berjajar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11113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651802" y="4157002"/>
            <a:ext cx="3610708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latin typeface="Broadway" panose="04040905080B02020502" pitchFamily="82" charset="0"/>
              </a:rPr>
              <a:t>KUIZ INTERAKTIF </a:t>
            </a:r>
          </a:p>
        </p:txBody>
      </p:sp>
      <p:sp>
        <p:nvSpPr>
          <p:cNvPr id="5" name="Rectangle 4">
            <a:hlinkClick r:id="rId4" action="ppaction://hlinksldjump">
              <a:snd r:embed="rId3" name="click.wav"/>
            </a:hlinkClick>
          </p:cNvPr>
          <p:cNvSpPr/>
          <p:nvPr/>
        </p:nvSpPr>
        <p:spPr>
          <a:xfrm>
            <a:off x="4790049" y="4157002"/>
            <a:ext cx="3610708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latin typeface="Broadway" panose="04040905080B02020502" pitchFamily="82" charset="0"/>
              </a:rPr>
              <a:t>DRAG AND DROP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8782" y="433653"/>
            <a:ext cx="7061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400" b="1" dirty="0">
                <a:solidFill>
                  <a:schemeClr val="accent6"/>
                </a:solidFill>
                <a:latin typeface="Gabriola" pitchFamily="82" charset="0"/>
              </a:rPr>
              <a:t>PILIH PERMAINAN UNTUK MULA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27" y="1892231"/>
            <a:ext cx="4762500" cy="2057400"/>
          </a:xfrm>
          <a:prstGeom prst="rect">
            <a:avLst/>
          </a:prstGeom>
        </p:spPr>
      </p:pic>
      <p:sp>
        <p:nvSpPr>
          <p:cNvPr id="10" name="Rectangle 9">
            <a:hlinkClick r:id="rId6" action="ppaction://hlinksldjump">
              <a:snd r:embed="rId3" name="click.wav"/>
            </a:hlinkClick>
          </p:cNvPr>
          <p:cNvSpPr/>
          <p:nvPr/>
        </p:nvSpPr>
        <p:spPr>
          <a:xfrm>
            <a:off x="8764172" y="4157002"/>
            <a:ext cx="3164592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latin typeface="Broadway" panose="04040905080B02020502" pitchFamily="82" charset="0"/>
              </a:rPr>
              <a:t>TEKA SILANG KATA </a:t>
            </a:r>
          </a:p>
        </p:txBody>
      </p:sp>
    </p:spTree>
    <p:extLst>
      <p:ext uri="{BB962C8B-B14F-4D97-AF65-F5344CB8AC3E}">
        <p14:creationId xmlns:p14="http://schemas.microsoft.com/office/powerpoint/2010/main" val="1184949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53F72-FD1C-4472-98C3-BAE4D55BAFC9}"/>
              </a:ext>
            </a:extLst>
          </p:cNvPr>
          <p:cNvSpPr txBox="1"/>
          <p:nvPr/>
        </p:nvSpPr>
        <p:spPr>
          <a:xfrm>
            <a:off x="3969026" y="1881150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00B050"/>
                </a:solidFill>
                <a:latin typeface="Algerian" panose="04020705040A02060702" pitchFamily="82" charset="0"/>
              </a:rPr>
              <a:t>BETUL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A64525-B804-4D99-8133-188A7077E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747" y="975816"/>
            <a:ext cx="2981202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8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53F72-FD1C-4472-98C3-BAE4D55BAFC9}"/>
              </a:ext>
            </a:extLst>
          </p:cNvPr>
          <p:cNvSpPr txBox="1"/>
          <p:nvPr/>
        </p:nvSpPr>
        <p:spPr>
          <a:xfrm>
            <a:off x="4134679" y="1221910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FF0000"/>
                </a:solidFill>
                <a:latin typeface="Algerian" panose="04020705040A02060702" pitchFamily="82" charset="0"/>
              </a:rPr>
              <a:t>SALAH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A275FC01-8EB8-4524-B655-866C73B61494}"/>
              </a:ext>
            </a:extLst>
          </p:cNvPr>
          <p:cNvSpPr/>
          <p:nvPr/>
        </p:nvSpPr>
        <p:spPr>
          <a:xfrm>
            <a:off x="8918713" y="5065898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B690A9-FEF9-4308-8F02-64FB66F20351}"/>
              </a:ext>
            </a:extLst>
          </p:cNvPr>
          <p:cNvSpPr/>
          <p:nvPr/>
        </p:nvSpPr>
        <p:spPr>
          <a:xfrm>
            <a:off x="225287" y="5172941"/>
            <a:ext cx="5102087" cy="10204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r>
              <a:rPr lang="en-MY" dirty="0" err="1"/>
              <a:t>Jawapan</a:t>
            </a:r>
            <a:r>
              <a:rPr lang="en-MY" dirty="0"/>
              <a:t> </a:t>
            </a:r>
            <a:r>
              <a:rPr lang="en-MY" dirty="0" err="1"/>
              <a:t>Betul</a:t>
            </a:r>
            <a:r>
              <a:rPr lang="en-MY" dirty="0"/>
              <a:t> :</a:t>
            </a:r>
          </a:p>
          <a:p>
            <a:pPr algn="just"/>
            <a:endParaRPr lang="en-MY" dirty="0"/>
          </a:p>
          <a:p>
            <a:pPr algn="just"/>
            <a:r>
              <a:rPr lang="en-MY" b="1" dirty="0"/>
              <a:t>d)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berjajar</a:t>
            </a:r>
            <a:endParaRPr lang="en-MY" b="1" dirty="0"/>
          </a:p>
          <a:p>
            <a:pPr algn="just"/>
            <a:endParaRPr lang="en-MY" dirty="0"/>
          </a:p>
          <a:p>
            <a:pPr algn="just"/>
            <a:r>
              <a:rPr lang="en-MY" dirty="0"/>
              <a:t> </a:t>
            </a:r>
          </a:p>
          <a:p>
            <a:pPr algn="just"/>
            <a:endParaRPr lang="en-MY" dirty="0"/>
          </a:p>
          <a:p>
            <a:pPr algn="just"/>
            <a:endParaRPr lang="en-MY" b="1" dirty="0"/>
          </a:p>
          <a:p>
            <a:pPr algn="ctr"/>
            <a:endParaRPr lang="en-MY" dirty="0"/>
          </a:p>
          <a:p>
            <a:pPr algn="ctr"/>
            <a:endParaRPr lang="en-MY" dirty="0"/>
          </a:p>
        </p:txBody>
      </p:sp>
      <p:pic>
        <p:nvPicPr>
          <p:cNvPr id="7" name="Picture 2" descr="Try again! on Steam">
            <a:extLst>
              <a:ext uri="{FF2B5EF4-FFF2-40B4-BE49-F238E27FC236}">
                <a16:creationId xmlns:a16="http://schemas.microsoft.com/office/drawing/2014/main" xmlns="" id="{20E89CC7-8B0D-45CF-9293-CCA61233F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47" y="3647501"/>
            <a:ext cx="3034710" cy="14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59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9B610D-40DD-4B8F-BAE2-8822811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14"/>
            <a:ext cx="10515600" cy="2425987"/>
          </a:xfrm>
        </p:spPr>
        <p:txBody>
          <a:bodyPr>
            <a:normAutofit fontScale="90000"/>
          </a:bodyPr>
          <a:lstStyle/>
          <a:p>
            <a:pPr algn="ctr"/>
            <a:r>
              <a:rPr lang="en-MY" sz="3800" b="1" dirty="0"/>
              <a:t/>
            </a:r>
            <a:br>
              <a:rPr lang="en-MY" sz="3800" b="1" dirty="0"/>
            </a:br>
            <a:r>
              <a:rPr lang="en-MY" sz="3800" b="1" dirty="0"/>
              <a:t>7. </a:t>
            </a:r>
            <a:r>
              <a:rPr lang="en-MY" sz="3800" b="1" dirty="0" err="1"/>
              <a:t>Apakah</a:t>
            </a:r>
            <a:r>
              <a:rPr lang="en-MY" sz="3800" b="1" dirty="0"/>
              <a:t> </a:t>
            </a:r>
            <a:r>
              <a:rPr lang="en-MY" sz="3800" b="1" dirty="0" err="1"/>
              <a:t>jenis</a:t>
            </a:r>
            <a:r>
              <a:rPr lang="en-MY" sz="3800" b="1" dirty="0"/>
              <a:t> </a:t>
            </a:r>
            <a:r>
              <a:rPr lang="en-MY" sz="3800" b="1" dirty="0" err="1"/>
              <a:t>pola</a:t>
            </a:r>
            <a:r>
              <a:rPr lang="en-MY" sz="3800" b="1" dirty="0"/>
              <a:t> </a:t>
            </a:r>
            <a:r>
              <a:rPr lang="en-MY" sz="3800" b="1" dirty="0" err="1"/>
              <a:t>petempatan</a:t>
            </a:r>
            <a:r>
              <a:rPr lang="en-MY" sz="3800" b="1" dirty="0"/>
              <a:t> yang </a:t>
            </a:r>
            <a:r>
              <a:rPr lang="en-MY" sz="3800" b="1" dirty="0" err="1"/>
              <a:t>ditunjukkan</a:t>
            </a:r>
            <a:r>
              <a:rPr lang="en-MY" sz="3800" b="1" dirty="0"/>
              <a:t> di </a:t>
            </a:r>
            <a:r>
              <a:rPr lang="en-MY" sz="3800" b="1" dirty="0" err="1"/>
              <a:t>dalam</a:t>
            </a:r>
            <a:r>
              <a:rPr lang="en-MY" sz="3800" b="1" dirty="0"/>
              <a:t> peta 2?</a:t>
            </a:r>
            <a:br>
              <a:rPr lang="en-MY" sz="3800" b="1" dirty="0"/>
            </a:br>
            <a:r>
              <a:rPr lang="en-MY" sz="3800" b="1" dirty="0"/>
              <a:t/>
            </a:r>
            <a:br>
              <a:rPr lang="en-MY" sz="3800" b="1" dirty="0"/>
            </a:br>
            <a:endParaRPr lang="en-MY" sz="3800" b="1" dirty="0"/>
          </a:p>
        </p:txBody>
      </p:sp>
      <p:sp>
        <p:nvSpPr>
          <p:cNvPr id="4" name="Rectangle 3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373BFAD9-8467-4E7E-9C0A-CDE77FDB8F48}"/>
              </a:ext>
            </a:extLst>
          </p:cNvPr>
          <p:cNvSpPr/>
          <p:nvPr/>
        </p:nvSpPr>
        <p:spPr>
          <a:xfrm>
            <a:off x="2796206" y="3592682"/>
            <a:ext cx="6400800" cy="715618"/>
          </a:xfrm>
          <a:prstGeom prst="rect">
            <a:avLst/>
          </a:prstGeom>
          <a:solidFill>
            <a:srgbClr val="EBB93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a)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berkelompok</a:t>
            </a:r>
            <a:endParaRPr lang="en-MY" b="1" dirty="0"/>
          </a:p>
        </p:txBody>
      </p:sp>
      <p:sp>
        <p:nvSpPr>
          <p:cNvPr id="5" name="Rectangle 4">
            <a:hlinkClick r:id="rId4" action="ppaction://hlinksldjump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3418645F-280C-4040-91DD-DB6B6E545FAB}"/>
              </a:ext>
            </a:extLst>
          </p:cNvPr>
          <p:cNvSpPr/>
          <p:nvPr/>
        </p:nvSpPr>
        <p:spPr>
          <a:xfrm>
            <a:off x="2796207" y="4412166"/>
            <a:ext cx="6400799" cy="715618"/>
          </a:xfrm>
          <a:prstGeom prst="rect">
            <a:avLst/>
          </a:prstGeom>
          <a:solidFill>
            <a:srgbClr val="EBB93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b)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berselerak</a:t>
            </a:r>
            <a:endParaRPr lang="en-MY" b="1" dirty="0"/>
          </a:p>
        </p:txBody>
      </p:sp>
      <p:sp>
        <p:nvSpPr>
          <p:cNvPr id="6" name="Rectangle 5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DAD1C2E7-B812-4473-91F0-696214056EB0}"/>
              </a:ext>
            </a:extLst>
          </p:cNvPr>
          <p:cNvSpPr/>
          <p:nvPr/>
        </p:nvSpPr>
        <p:spPr>
          <a:xfrm>
            <a:off x="2796206" y="5231650"/>
            <a:ext cx="6400799" cy="715618"/>
          </a:xfrm>
          <a:prstGeom prst="rect">
            <a:avLst/>
          </a:prstGeom>
          <a:solidFill>
            <a:srgbClr val="EBB93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c)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berpusat</a:t>
            </a:r>
            <a:r>
              <a:rPr lang="en-MY" b="1" dirty="0"/>
              <a:t> </a:t>
            </a:r>
          </a:p>
        </p:txBody>
      </p:sp>
      <p:sp>
        <p:nvSpPr>
          <p:cNvPr id="7" name="Rectangle 6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B9B26E0B-5F29-4747-9FC2-CB374096D1D2}"/>
              </a:ext>
            </a:extLst>
          </p:cNvPr>
          <p:cNvSpPr/>
          <p:nvPr/>
        </p:nvSpPr>
        <p:spPr>
          <a:xfrm>
            <a:off x="2796206" y="6051134"/>
            <a:ext cx="6400799" cy="715618"/>
          </a:xfrm>
          <a:prstGeom prst="rect">
            <a:avLst/>
          </a:prstGeom>
          <a:solidFill>
            <a:srgbClr val="EBB93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d)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berjajar</a:t>
            </a:r>
            <a:endParaRPr lang="en-MY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687DDF-208F-4CC9-9EDE-AE0813C8337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41" y="1595775"/>
            <a:ext cx="4751882" cy="1830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67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53F72-FD1C-4472-98C3-BAE4D55BAFC9}"/>
              </a:ext>
            </a:extLst>
          </p:cNvPr>
          <p:cNvSpPr txBox="1"/>
          <p:nvPr/>
        </p:nvSpPr>
        <p:spPr>
          <a:xfrm>
            <a:off x="4104699" y="1734065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00B050"/>
                </a:solidFill>
                <a:latin typeface="Algerian" panose="04020705040A02060702" pitchFamily="82" charset="0"/>
              </a:rPr>
              <a:t>BETUL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FA13C0-4EF5-4A24-AC0F-C7B528308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747" y="975816"/>
            <a:ext cx="2981202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4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53F72-FD1C-4472-98C3-BAE4D55BAFC9}"/>
              </a:ext>
            </a:extLst>
          </p:cNvPr>
          <p:cNvSpPr txBox="1"/>
          <p:nvPr/>
        </p:nvSpPr>
        <p:spPr>
          <a:xfrm>
            <a:off x="4134679" y="1509213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FF0000"/>
                </a:solidFill>
                <a:latin typeface="Algerian" panose="04020705040A02060702" pitchFamily="82" charset="0"/>
              </a:rPr>
              <a:t>SALAH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B690A9-FEF9-4308-8F02-64FB66F20351}"/>
              </a:ext>
            </a:extLst>
          </p:cNvPr>
          <p:cNvSpPr/>
          <p:nvPr/>
        </p:nvSpPr>
        <p:spPr>
          <a:xfrm>
            <a:off x="238539" y="5348787"/>
            <a:ext cx="5102087" cy="10204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r>
              <a:rPr lang="en-MY" dirty="0" err="1"/>
              <a:t>Jawapan</a:t>
            </a:r>
            <a:r>
              <a:rPr lang="en-MY" dirty="0"/>
              <a:t> </a:t>
            </a:r>
            <a:r>
              <a:rPr lang="en-MY" dirty="0" err="1"/>
              <a:t>Betul</a:t>
            </a:r>
            <a:r>
              <a:rPr lang="en-MY" dirty="0"/>
              <a:t> :</a:t>
            </a:r>
          </a:p>
          <a:p>
            <a:pPr algn="just"/>
            <a:endParaRPr lang="en-MY" b="1" dirty="0"/>
          </a:p>
          <a:p>
            <a:pPr algn="just"/>
            <a:r>
              <a:rPr lang="en-MY" b="1" dirty="0"/>
              <a:t>b)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berselerak</a:t>
            </a:r>
            <a:endParaRPr lang="en-MY" b="1" dirty="0"/>
          </a:p>
          <a:p>
            <a:pPr algn="just"/>
            <a:endParaRPr lang="en-MY" b="1" dirty="0"/>
          </a:p>
          <a:p>
            <a:pPr algn="just"/>
            <a:endParaRPr lang="en-MY" dirty="0"/>
          </a:p>
          <a:p>
            <a:pPr algn="just"/>
            <a:r>
              <a:rPr lang="en-MY" dirty="0"/>
              <a:t> </a:t>
            </a:r>
          </a:p>
          <a:p>
            <a:pPr algn="just"/>
            <a:endParaRPr lang="en-MY" dirty="0"/>
          </a:p>
          <a:p>
            <a:pPr algn="just"/>
            <a:endParaRPr lang="en-MY" b="1" dirty="0"/>
          </a:p>
          <a:p>
            <a:pPr algn="ctr"/>
            <a:endParaRPr lang="en-MY" dirty="0"/>
          </a:p>
          <a:p>
            <a:pPr algn="ctr"/>
            <a:endParaRPr lang="en-MY" dirty="0"/>
          </a:p>
        </p:txBody>
      </p:sp>
      <p:pic>
        <p:nvPicPr>
          <p:cNvPr id="7" name="Picture 2" descr="Try again! on Steam">
            <a:extLst>
              <a:ext uri="{FF2B5EF4-FFF2-40B4-BE49-F238E27FC236}">
                <a16:creationId xmlns:a16="http://schemas.microsoft.com/office/drawing/2014/main" xmlns="" id="{28D3C025-4AE0-4BA5-8CFE-F9FEF87D2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47" y="3776455"/>
            <a:ext cx="3034710" cy="14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01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9B610D-40DD-4B8F-BAE2-8822811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9882"/>
            <a:ext cx="10515600" cy="2372967"/>
          </a:xfrm>
        </p:spPr>
        <p:txBody>
          <a:bodyPr>
            <a:normAutofit/>
          </a:bodyPr>
          <a:lstStyle/>
          <a:p>
            <a:pPr algn="ctr"/>
            <a:r>
              <a:rPr lang="en-MY" b="1" dirty="0"/>
              <a:t>8. </a:t>
            </a:r>
            <a:r>
              <a:rPr lang="en-MY" b="1" dirty="0" err="1"/>
              <a:t>Apakah</a:t>
            </a:r>
            <a:r>
              <a:rPr lang="en-MY" b="1" dirty="0"/>
              <a:t> </a:t>
            </a:r>
            <a:r>
              <a:rPr lang="en-MY" b="1" dirty="0" err="1"/>
              <a:t>jenis</a:t>
            </a:r>
            <a:r>
              <a:rPr lang="en-MY" b="1" dirty="0"/>
              <a:t> </a:t>
            </a:r>
            <a:r>
              <a:rPr lang="en-MY" b="1" dirty="0" err="1"/>
              <a:t>pola</a:t>
            </a:r>
            <a:r>
              <a:rPr lang="en-MY" b="1" dirty="0"/>
              <a:t> </a:t>
            </a:r>
            <a:r>
              <a:rPr lang="en-MY" b="1" dirty="0" err="1"/>
              <a:t>petempatan</a:t>
            </a:r>
            <a:r>
              <a:rPr lang="en-MY" b="1" dirty="0"/>
              <a:t> di </a:t>
            </a:r>
            <a:r>
              <a:rPr lang="en-MY" b="1" dirty="0" err="1"/>
              <a:t>kedua-dua</a:t>
            </a:r>
            <a:r>
              <a:rPr lang="en-MY" b="1" dirty="0"/>
              <a:t> </a:t>
            </a:r>
            <a:r>
              <a:rPr lang="en-MY" b="1" dirty="0" err="1"/>
              <a:t>kawasan</a:t>
            </a:r>
            <a:r>
              <a:rPr lang="en-MY" b="1" dirty="0"/>
              <a:t> </a:t>
            </a:r>
            <a:r>
              <a:rPr lang="en-MY" b="1" dirty="0" err="1"/>
              <a:t>berikut</a:t>
            </a:r>
            <a:r>
              <a:rPr lang="en-MY" b="1" dirty="0"/>
              <a:t>?</a:t>
            </a:r>
            <a:r>
              <a:rPr lang="en-MY" dirty="0"/>
              <a:t/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4" name="Rectangle 3">
            <a:hlinkClick r:id="rId2" action="ppaction://hlinksldjump">
              <a:snd r:embed="rId3" name="applause.wav"/>
            </a:hlinkClick>
            <a:extLst>
              <a:ext uri="{FF2B5EF4-FFF2-40B4-BE49-F238E27FC236}">
                <a16:creationId xmlns:a16="http://schemas.microsoft.com/office/drawing/2014/main" xmlns="" id="{373BFAD9-8467-4E7E-9C0A-CDE77FDB8F48}"/>
              </a:ext>
            </a:extLst>
          </p:cNvPr>
          <p:cNvSpPr/>
          <p:nvPr/>
        </p:nvSpPr>
        <p:spPr>
          <a:xfrm>
            <a:off x="2895600" y="2627519"/>
            <a:ext cx="6400800" cy="715618"/>
          </a:xfrm>
          <a:prstGeom prst="rect">
            <a:avLst/>
          </a:prstGeom>
          <a:solidFill>
            <a:srgbClr val="DA7C42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a)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berkelompok</a:t>
            </a:r>
            <a:endParaRPr lang="en-MY" b="1" dirty="0"/>
          </a:p>
        </p:txBody>
      </p:sp>
      <p:sp>
        <p:nvSpPr>
          <p:cNvPr id="5" name="Rectangle 4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:a16="http://schemas.microsoft.com/office/drawing/2014/main" xmlns="" id="{3418645F-280C-4040-91DD-DB6B6E545FAB}"/>
              </a:ext>
            </a:extLst>
          </p:cNvPr>
          <p:cNvSpPr/>
          <p:nvPr/>
        </p:nvSpPr>
        <p:spPr>
          <a:xfrm>
            <a:off x="2875723" y="3556479"/>
            <a:ext cx="6400799" cy="715618"/>
          </a:xfrm>
          <a:prstGeom prst="rect">
            <a:avLst/>
          </a:prstGeom>
          <a:solidFill>
            <a:srgbClr val="DA7C42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b)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berpusat</a:t>
            </a:r>
            <a:endParaRPr lang="en-MY" b="1" dirty="0"/>
          </a:p>
        </p:txBody>
      </p:sp>
      <p:sp>
        <p:nvSpPr>
          <p:cNvPr id="6" name="Rectangle 5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:a16="http://schemas.microsoft.com/office/drawing/2014/main" xmlns="" id="{DAD1C2E7-B812-4473-91F0-696214056EB0}"/>
              </a:ext>
            </a:extLst>
          </p:cNvPr>
          <p:cNvSpPr/>
          <p:nvPr/>
        </p:nvSpPr>
        <p:spPr>
          <a:xfrm>
            <a:off x="2875722" y="4506044"/>
            <a:ext cx="6400799" cy="715618"/>
          </a:xfrm>
          <a:prstGeom prst="rect">
            <a:avLst/>
          </a:prstGeom>
          <a:solidFill>
            <a:srgbClr val="DA7C42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c)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berselerak</a:t>
            </a:r>
            <a:endParaRPr lang="en-MY" b="1" dirty="0"/>
          </a:p>
        </p:txBody>
      </p:sp>
      <p:sp>
        <p:nvSpPr>
          <p:cNvPr id="7" name="Rectangle 6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:a16="http://schemas.microsoft.com/office/drawing/2014/main" xmlns="" id="{B9B26E0B-5F29-4747-9FC2-CB374096D1D2}"/>
              </a:ext>
            </a:extLst>
          </p:cNvPr>
          <p:cNvSpPr/>
          <p:nvPr/>
        </p:nvSpPr>
        <p:spPr>
          <a:xfrm>
            <a:off x="2895601" y="5455609"/>
            <a:ext cx="6400799" cy="715618"/>
          </a:xfrm>
          <a:prstGeom prst="rect">
            <a:avLst/>
          </a:prstGeom>
          <a:solidFill>
            <a:srgbClr val="DA7C42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d)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berjajar</a:t>
            </a:r>
            <a:endParaRPr lang="en-MY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678980B-03D1-43A2-8C17-AEBED28FD3F5}"/>
              </a:ext>
            </a:extLst>
          </p:cNvPr>
          <p:cNvSpPr/>
          <p:nvPr/>
        </p:nvSpPr>
        <p:spPr>
          <a:xfrm>
            <a:off x="4028661" y="1299133"/>
            <a:ext cx="4440782" cy="107135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MY" dirty="0"/>
          </a:p>
          <a:p>
            <a:pPr algn="ctr"/>
            <a:r>
              <a:rPr lang="en-MY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- </a:t>
            </a:r>
            <a:r>
              <a:rPr lang="en-MY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Felda</a:t>
            </a:r>
            <a:r>
              <a:rPr lang="en-MY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Air </a:t>
            </a:r>
            <a:r>
              <a:rPr lang="en-MY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Tawar</a:t>
            </a:r>
            <a:r>
              <a:rPr lang="en-MY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(Johor)</a:t>
            </a:r>
          </a:p>
          <a:p>
            <a:pPr algn="ctr"/>
            <a:r>
              <a:rPr lang="en-MY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- </a:t>
            </a:r>
            <a:r>
              <a:rPr lang="en-MY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Felda</a:t>
            </a:r>
            <a:r>
              <a:rPr lang="en-MY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MY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Trolak</a:t>
            </a:r>
            <a:r>
              <a:rPr lang="en-MY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(Perak)</a:t>
            </a:r>
          </a:p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749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53F72-FD1C-4472-98C3-BAE4D55BAFC9}"/>
              </a:ext>
            </a:extLst>
          </p:cNvPr>
          <p:cNvSpPr txBox="1"/>
          <p:nvPr/>
        </p:nvSpPr>
        <p:spPr>
          <a:xfrm>
            <a:off x="3969026" y="1881150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00B050"/>
                </a:solidFill>
                <a:latin typeface="Algerian" panose="04020705040A02060702" pitchFamily="82" charset="0"/>
              </a:rPr>
              <a:t>BETUL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C0DBD4-243E-4012-B91C-1AB2215F6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747" y="975816"/>
            <a:ext cx="2981202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4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53F72-FD1C-4472-98C3-BAE4D55BAFC9}"/>
              </a:ext>
            </a:extLst>
          </p:cNvPr>
          <p:cNvSpPr txBox="1"/>
          <p:nvPr/>
        </p:nvSpPr>
        <p:spPr>
          <a:xfrm>
            <a:off x="4134679" y="993398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FF0000"/>
                </a:solidFill>
                <a:latin typeface="Algerian" panose="04020705040A02060702" pitchFamily="82" charset="0"/>
              </a:rPr>
              <a:t>SALAH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A275FC01-8EB8-4524-B655-866C73B61494}"/>
              </a:ext>
            </a:extLst>
          </p:cNvPr>
          <p:cNvSpPr/>
          <p:nvPr/>
        </p:nvSpPr>
        <p:spPr>
          <a:xfrm>
            <a:off x="8918713" y="5067937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B690A9-FEF9-4308-8F02-64FB66F20351}"/>
              </a:ext>
            </a:extLst>
          </p:cNvPr>
          <p:cNvSpPr/>
          <p:nvPr/>
        </p:nvSpPr>
        <p:spPr>
          <a:xfrm>
            <a:off x="225287" y="5184664"/>
            <a:ext cx="5102087" cy="10204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r>
              <a:rPr lang="en-MY" dirty="0" err="1"/>
              <a:t>Jawapan</a:t>
            </a:r>
            <a:r>
              <a:rPr lang="en-MY" dirty="0"/>
              <a:t> </a:t>
            </a:r>
            <a:r>
              <a:rPr lang="en-MY" dirty="0" err="1"/>
              <a:t>Betul</a:t>
            </a:r>
            <a:r>
              <a:rPr lang="en-MY" dirty="0"/>
              <a:t> :</a:t>
            </a:r>
          </a:p>
          <a:p>
            <a:pPr algn="just"/>
            <a:endParaRPr lang="en-MY" b="1" dirty="0"/>
          </a:p>
          <a:p>
            <a:pPr algn="just"/>
            <a:r>
              <a:rPr lang="en-MY" b="1" dirty="0"/>
              <a:t>a)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berkelompok</a:t>
            </a:r>
            <a:endParaRPr lang="en-MY" b="1" dirty="0"/>
          </a:p>
          <a:p>
            <a:pPr algn="just"/>
            <a:endParaRPr lang="en-MY" b="1" dirty="0"/>
          </a:p>
          <a:p>
            <a:pPr algn="just"/>
            <a:endParaRPr lang="en-MY" b="1" dirty="0"/>
          </a:p>
          <a:p>
            <a:pPr algn="just"/>
            <a:endParaRPr lang="en-MY" dirty="0"/>
          </a:p>
          <a:p>
            <a:pPr algn="just"/>
            <a:r>
              <a:rPr lang="en-MY" dirty="0"/>
              <a:t> </a:t>
            </a:r>
          </a:p>
          <a:p>
            <a:pPr algn="just"/>
            <a:endParaRPr lang="en-MY" dirty="0"/>
          </a:p>
          <a:p>
            <a:pPr algn="just"/>
            <a:endParaRPr lang="en-MY" b="1" dirty="0"/>
          </a:p>
          <a:p>
            <a:pPr algn="ctr"/>
            <a:endParaRPr lang="en-MY" dirty="0"/>
          </a:p>
          <a:p>
            <a:pPr algn="ctr"/>
            <a:endParaRPr lang="en-MY" dirty="0"/>
          </a:p>
        </p:txBody>
      </p:sp>
      <p:pic>
        <p:nvPicPr>
          <p:cNvPr id="7" name="Picture 2" descr="Try again! on Steam">
            <a:extLst>
              <a:ext uri="{FF2B5EF4-FFF2-40B4-BE49-F238E27FC236}">
                <a16:creationId xmlns:a16="http://schemas.microsoft.com/office/drawing/2014/main" xmlns="" id="{567C5DF0-02CE-4ABA-9A22-FBD6DFC4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47" y="3547943"/>
            <a:ext cx="3034710" cy="14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9B610D-40DD-4B8F-BAE2-8822811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783"/>
            <a:ext cx="10515600" cy="1800640"/>
          </a:xfrm>
        </p:spPr>
        <p:txBody>
          <a:bodyPr>
            <a:normAutofit fontScale="90000"/>
          </a:bodyPr>
          <a:lstStyle/>
          <a:p>
            <a:pPr algn="ctr"/>
            <a:r>
              <a:rPr lang="en-MY" dirty="0"/>
              <a:t/>
            </a:r>
            <a:br>
              <a:rPr lang="en-MY" dirty="0"/>
            </a:br>
            <a:r>
              <a:rPr lang="en-MY" sz="4200" b="1" dirty="0"/>
              <a:t>9. </a:t>
            </a:r>
            <a:r>
              <a:rPr lang="en-MY" sz="4200" b="1" dirty="0" err="1"/>
              <a:t>Pernyataan</a:t>
            </a:r>
            <a:r>
              <a:rPr lang="en-MY" sz="4200" b="1" dirty="0"/>
              <a:t> di </a:t>
            </a:r>
            <a:r>
              <a:rPr lang="en-MY" sz="4200" b="1" dirty="0" err="1"/>
              <a:t>bawah</a:t>
            </a:r>
            <a:r>
              <a:rPr lang="en-MY" sz="4200" b="1" dirty="0"/>
              <a:t> </a:t>
            </a:r>
            <a:r>
              <a:rPr lang="en-MY" sz="4200" b="1" dirty="0" err="1"/>
              <a:t>menunjukkan</a:t>
            </a:r>
            <a:r>
              <a:rPr lang="en-MY" sz="4200" b="1" dirty="0"/>
              <a:t> </a:t>
            </a:r>
            <a:r>
              <a:rPr lang="en-MY" sz="4200" b="1" dirty="0" err="1"/>
              <a:t>ciri-ciri</a:t>
            </a:r>
            <a:r>
              <a:rPr lang="en-MY" sz="4200" b="1" dirty="0"/>
              <a:t> </a:t>
            </a:r>
            <a:r>
              <a:rPr lang="en-MY" sz="4200" b="1" dirty="0" err="1"/>
              <a:t>pola</a:t>
            </a:r>
            <a:r>
              <a:rPr lang="en-MY" sz="4200" b="1" dirty="0"/>
              <a:t> </a:t>
            </a:r>
            <a:r>
              <a:rPr lang="en-MY" sz="4200" b="1" dirty="0" err="1"/>
              <a:t>petempatan</a:t>
            </a:r>
            <a:r>
              <a:rPr lang="en-MY" sz="4200" b="1" dirty="0"/>
              <a:t> </a:t>
            </a:r>
            <a:r>
              <a:rPr lang="en-MY" sz="4200" b="1" dirty="0" err="1"/>
              <a:t>berkelompok</a:t>
            </a:r>
            <a:r>
              <a:rPr lang="en-MY" sz="4200" b="1" dirty="0"/>
              <a:t> KECUALI</a:t>
            </a:r>
            <a:r>
              <a:rPr lang="en-MY" dirty="0"/>
              <a:t/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4" name="Rectangle 3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373BFAD9-8467-4E7E-9C0A-CDE77FDB8F48}"/>
              </a:ext>
            </a:extLst>
          </p:cNvPr>
          <p:cNvSpPr/>
          <p:nvPr/>
        </p:nvSpPr>
        <p:spPr>
          <a:xfrm>
            <a:off x="2885383" y="1999423"/>
            <a:ext cx="6400800" cy="715618"/>
          </a:xfrm>
          <a:prstGeom prst="rect">
            <a:avLst/>
          </a:prstGeom>
          <a:solidFill>
            <a:srgbClr val="7DB5BD"/>
          </a:solidFill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a) </a:t>
            </a:r>
            <a:r>
              <a:rPr lang="en-MY" b="1" dirty="0" err="1"/>
              <a:t>Susun</a:t>
            </a:r>
            <a:r>
              <a:rPr lang="en-MY" b="1" dirty="0"/>
              <a:t> </a:t>
            </a:r>
            <a:r>
              <a:rPr lang="en-MY" b="1" dirty="0" err="1"/>
              <a:t>atur</a:t>
            </a:r>
            <a:r>
              <a:rPr lang="en-MY" b="1" dirty="0"/>
              <a:t> </a:t>
            </a:r>
            <a:r>
              <a:rPr lang="en-MY" b="1" dirty="0" err="1"/>
              <a:t>rumah</a:t>
            </a:r>
            <a:r>
              <a:rPr lang="en-MY" b="1" dirty="0"/>
              <a:t> </a:t>
            </a:r>
            <a:r>
              <a:rPr lang="en-MY" b="1" dirty="0" err="1"/>
              <a:t>adalah</a:t>
            </a:r>
            <a:r>
              <a:rPr lang="en-MY" b="1" dirty="0"/>
              <a:t> </a:t>
            </a:r>
            <a:r>
              <a:rPr lang="en-MY" b="1" dirty="0" err="1"/>
              <a:t>secara</a:t>
            </a:r>
            <a:r>
              <a:rPr lang="en-MY" b="1" dirty="0"/>
              <a:t> </a:t>
            </a:r>
            <a:r>
              <a:rPr lang="en-MY" b="1" dirty="0" err="1"/>
              <a:t>berkelompok</a:t>
            </a:r>
            <a:r>
              <a:rPr lang="en-MY" b="1" dirty="0"/>
              <a:t>.</a:t>
            </a:r>
          </a:p>
        </p:txBody>
      </p:sp>
      <p:sp>
        <p:nvSpPr>
          <p:cNvPr id="5" name="Rectangle 4">
            <a:hlinkClick r:id="rId4" action="ppaction://hlinksldjump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3418645F-280C-4040-91DD-DB6B6E545FAB}"/>
              </a:ext>
            </a:extLst>
          </p:cNvPr>
          <p:cNvSpPr/>
          <p:nvPr/>
        </p:nvSpPr>
        <p:spPr>
          <a:xfrm>
            <a:off x="2885385" y="3071191"/>
            <a:ext cx="6400799" cy="715618"/>
          </a:xfrm>
          <a:prstGeom prst="rect">
            <a:avLst/>
          </a:prstGeom>
          <a:solidFill>
            <a:srgbClr val="7DB5BD"/>
          </a:solidFill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b) </a:t>
            </a:r>
            <a:r>
              <a:rPr lang="en-MY" b="1" dirty="0" err="1"/>
              <a:t>Rumah</a:t>
            </a:r>
            <a:r>
              <a:rPr lang="en-MY" b="1" dirty="0"/>
              <a:t> </a:t>
            </a:r>
            <a:r>
              <a:rPr lang="en-MY" b="1" dirty="0" err="1"/>
              <a:t>dibina</a:t>
            </a:r>
            <a:r>
              <a:rPr lang="en-MY" b="1" dirty="0"/>
              <a:t> di </a:t>
            </a:r>
            <a:r>
              <a:rPr lang="en-MY" b="1" dirty="0" err="1"/>
              <a:t>sepanjang</a:t>
            </a:r>
            <a:r>
              <a:rPr lang="en-MY" b="1" dirty="0"/>
              <a:t> </a:t>
            </a:r>
            <a:r>
              <a:rPr lang="en-MY" b="1" dirty="0" err="1"/>
              <a:t>jalan</a:t>
            </a:r>
            <a:r>
              <a:rPr lang="en-MY" b="1" dirty="0"/>
              <a:t> </a:t>
            </a:r>
            <a:r>
              <a:rPr lang="en-MY" b="1" dirty="0" err="1"/>
              <a:t>raya</a:t>
            </a:r>
            <a:r>
              <a:rPr lang="en-MY" b="1" dirty="0"/>
              <a:t>.</a:t>
            </a:r>
          </a:p>
        </p:txBody>
      </p:sp>
      <p:sp>
        <p:nvSpPr>
          <p:cNvPr id="6" name="Rectangle 5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DAD1C2E7-B812-4473-91F0-696214056EB0}"/>
              </a:ext>
            </a:extLst>
          </p:cNvPr>
          <p:cNvSpPr/>
          <p:nvPr/>
        </p:nvSpPr>
        <p:spPr>
          <a:xfrm>
            <a:off x="2885383" y="4142959"/>
            <a:ext cx="6400799" cy="715618"/>
          </a:xfrm>
          <a:prstGeom prst="rect">
            <a:avLst/>
          </a:prstGeom>
          <a:solidFill>
            <a:srgbClr val="7DB5BD"/>
          </a:solidFill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MY" b="1" dirty="0"/>
              <a:t>c) </a:t>
            </a:r>
            <a:r>
              <a:rPr lang="en-MY" b="1" dirty="0" err="1"/>
              <a:t>Susun</a:t>
            </a:r>
            <a:r>
              <a:rPr lang="en-MY" b="1" dirty="0"/>
              <a:t> </a:t>
            </a:r>
            <a:r>
              <a:rPr lang="en-MY" b="1" dirty="0" err="1"/>
              <a:t>atur</a:t>
            </a:r>
            <a:r>
              <a:rPr lang="en-MY" b="1" dirty="0"/>
              <a:t> </a:t>
            </a:r>
            <a:r>
              <a:rPr lang="en-MY" b="1" dirty="0" err="1"/>
              <a:t>rumah</a:t>
            </a:r>
            <a:r>
              <a:rPr lang="en-MY" b="1" dirty="0"/>
              <a:t> </a:t>
            </a:r>
            <a:r>
              <a:rPr lang="en-MY" b="1" dirty="0" err="1"/>
              <a:t>adalah</a:t>
            </a:r>
            <a:r>
              <a:rPr lang="en-MY" b="1" dirty="0"/>
              <a:t> </a:t>
            </a:r>
            <a:r>
              <a:rPr lang="en-MY" b="1" dirty="0" err="1"/>
              <a:t>rapat</a:t>
            </a:r>
            <a:r>
              <a:rPr lang="en-MY" b="1" dirty="0"/>
              <a:t> </a:t>
            </a:r>
            <a:r>
              <a:rPr lang="en-MY" b="1" dirty="0" err="1"/>
              <a:t>dalam</a:t>
            </a:r>
            <a:r>
              <a:rPr lang="en-MY" b="1" dirty="0"/>
              <a:t> </a:t>
            </a:r>
            <a:r>
              <a:rPr lang="en-MY" b="1" dirty="0" err="1"/>
              <a:t>satu</a:t>
            </a:r>
            <a:r>
              <a:rPr lang="en-MY" b="1" dirty="0"/>
              <a:t> </a:t>
            </a:r>
            <a:r>
              <a:rPr lang="en-MY" b="1" dirty="0" err="1"/>
              <a:t>kelompok</a:t>
            </a:r>
            <a:r>
              <a:rPr lang="en-MY" b="1" dirty="0"/>
              <a:t> yang </a:t>
            </a:r>
            <a:r>
              <a:rPr lang="en-MY" b="1" dirty="0" err="1"/>
              <a:t>terancang</a:t>
            </a:r>
            <a:r>
              <a:rPr lang="en-MY" b="1" dirty="0"/>
              <a:t>. </a:t>
            </a:r>
          </a:p>
        </p:txBody>
      </p:sp>
      <p:sp>
        <p:nvSpPr>
          <p:cNvPr id="7" name="Rectangle 6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B9B26E0B-5F29-4747-9FC2-CB374096D1D2}"/>
              </a:ext>
            </a:extLst>
          </p:cNvPr>
          <p:cNvSpPr/>
          <p:nvPr/>
        </p:nvSpPr>
        <p:spPr>
          <a:xfrm>
            <a:off x="2885382" y="5214727"/>
            <a:ext cx="6400799" cy="715618"/>
          </a:xfrm>
          <a:prstGeom prst="rect">
            <a:avLst/>
          </a:prstGeom>
          <a:solidFill>
            <a:srgbClr val="7DB5BD"/>
          </a:solidFill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d) Pola </a:t>
            </a:r>
            <a:r>
              <a:rPr lang="en-MY" b="1" dirty="0" err="1"/>
              <a:t>ini</a:t>
            </a:r>
            <a:r>
              <a:rPr lang="en-MY" b="1" dirty="0"/>
              <a:t> </a:t>
            </a:r>
            <a:r>
              <a:rPr lang="en-MY" b="1" dirty="0" err="1"/>
              <a:t>nampak</a:t>
            </a:r>
            <a:r>
              <a:rPr lang="en-MY" b="1" dirty="0"/>
              <a:t> </a:t>
            </a:r>
            <a:r>
              <a:rPr lang="en-MY" b="1" dirty="0" err="1"/>
              <a:t>ketara</a:t>
            </a:r>
            <a:r>
              <a:rPr lang="en-MY" b="1" dirty="0"/>
              <a:t> di </a:t>
            </a:r>
            <a:r>
              <a:rPr lang="en-MY" b="1" dirty="0" err="1"/>
              <a:t>kawasan</a:t>
            </a:r>
            <a:r>
              <a:rPr lang="en-MY" b="1" dirty="0"/>
              <a:t> </a:t>
            </a:r>
            <a:r>
              <a:rPr lang="en-MY" b="1" dirty="0" err="1"/>
              <a:t>Felda</a:t>
            </a:r>
            <a:r>
              <a:rPr lang="en-MY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35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53F72-FD1C-4472-98C3-BAE4D55BAFC9}"/>
              </a:ext>
            </a:extLst>
          </p:cNvPr>
          <p:cNvSpPr txBox="1"/>
          <p:nvPr/>
        </p:nvSpPr>
        <p:spPr>
          <a:xfrm>
            <a:off x="3969026" y="1879465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00B050"/>
                </a:solidFill>
                <a:latin typeface="Algerian" panose="04020705040A02060702" pitchFamily="82" charset="0"/>
              </a:rPr>
              <a:t>BETUL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1A852B-6821-40C3-AF31-9A775CFC1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747" y="975816"/>
            <a:ext cx="2981202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5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72A07-3C36-44AF-98D0-C25B6FA56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3385" y="617722"/>
            <a:ext cx="9144000" cy="1424698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MY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MY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pola</a:t>
            </a:r>
            <a:r>
              <a:rPr lang="en-MY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MY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petempatan</a:t>
            </a:r>
            <a:r>
              <a:rPr lang="en-MY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4098" name="Picture 2" descr="Start, Start Black Button, Button, Web, Internet, Black">
            <a:hlinkClick r:id="rId2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4B96CE6F-9628-474B-A9B3-7F613946F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150" y="2484438"/>
            <a:ext cx="4386471" cy="40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232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400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-1.48148E-6 L 8.33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53F72-FD1C-4472-98C3-BAE4D55BAFC9}"/>
              </a:ext>
            </a:extLst>
          </p:cNvPr>
          <p:cNvSpPr txBox="1"/>
          <p:nvPr/>
        </p:nvSpPr>
        <p:spPr>
          <a:xfrm>
            <a:off x="4134679" y="934782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FF0000"/>
                </a:solidFill>
                <a:latin typeface="Algerian" panose="04020705040A02060702" pitchFamily="82" charset="0"/>
              </a:rPr>
              <a:t>SALAH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A275FC01-8EB8-4524-B655-866C73B61494}"/>
              </a:ext>
            </a:extLst>
          </p:cNvPr>
          <p:cNvSpPr/>
          <p:nvPr/>
        </p:nvSpPr>
        <p:spPr>
          <a:xfrm>
            <a:off x="8918713" y="5126047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B690A9-FEF9-4308-8F02-64FB66F20351}"/>
              </a:ext>
            </a:extLst>
          </p:cNvPr>
          <p:cNvSpPr/>
          <p:nvPr/>
        </p:nvSpPr>
        <p:spPr>
          <a:xfrm>
            <a:off x="225287" y="5126047"/>
            <a:ext cx="5102087" cy="10204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r>
              <a:rPr lang="en-MY" dirty="0" err="1"/>
              <a:t>Jawapan</a:t>
            </a:r>
            <a:r>
              <a:rPr lang="en-MY" dirty="0"/>
              <a:t> </a:t>
            </a:r>
            <a:r>
              <a:rPr lang="en-MY" dirty="0" err="1"/>
              <a:t>Betul</a:t>
            </a:r>
            <a:r>
              <a:rPr lang="en-MY" dirty="0"/>
              <a:t> :</a:t>
            </a:r>
          </a:p>
          <a:p>
            <a:pPr algn="just"/>
            <a:endParaRPr lang="en-MY" dirty="0"/>
          </a:p>
          <a:p>
            <a:pPr algn="just"/>
            <a:r>
              <a:rPr lang="en-MY" b="1" dirty="0"/>
              <a:t>b) </a:t>
            </a:r>
            <a:r>
              <a:rPr lang="en-MY" b="1" dirty="0" err="1"/>
              <a:t>Rumah</a:t>
            </a:r>
            <a:r>
              <a:rPr lang="en-MY" b="1" dirty="0"/>
              <a:t> </a:t>
            </a:r>
            <a:r>
              <a:rPr lang="en-MY" b="1" dirty="0" err="1"/>
              <a:t>dibina</a:t>
            </a:r>
            <a:r>
              <a:rPr lang="en-MY" b="1" dirty="0"/>
              <a:t> di </a:t>
            </a:r>
            <a:r>
              <a:rPr lang="en-MY" b="1" dirty="0" err="1"/>
              <a:t>sepanjang</a:t>
            </a:r>
            <a:r>
              <a:rPr lang="en-MY" b="1" dirty="0"/>
              <a:t> </a:t>
            </a:r>
            <a:r>
              <a:rPr lang="en-MY" b="1" dirty="0" err="1"/>
              <a:t>jalan</a:t>
            </a:r>
            <a:r>
              <a:rPr lang="en-MY" b="1" dirty="0"/>
              <a:t> </a:t>
            </a:r>
            <a:r>
              <a:rPr lang="en-MY" b="1" dirty="0" err="1"/>
              <a:t>raya</a:t>
            </a:r>
            <a:r>
              <a:rPr lang="en-MY" b="1" dirty="0"/>
              <a:t>.</a:t>
            </a:r>
          </a:p>
          <a:p>
            <a:pPr algn="just"/>
            <a:endParaRPr lang="en-MY" b="1" dirty="0"/>
          </a:p>
          <a:p>
            <a:pPr algn="just"/>
            <a:endParaRPr lang="en-MY" b="1" dirty="0"/>
          </a:p>
          <a:p>
            <a:pPr algn="just"/>
            <a:endParaRPr lang="en-MY" b="1" dirty="0"/>
          </a:p>
          <a:p>
            <a:pPr algn="just"/>
            <a:endParaRPr lang="en-MY" dirty="0"/>
          </a:p>
          <a:p>
            <a:pPr algn="just"/>
            <a:r>
              <a:rPr lang="en-MY" dirty="0"/>
              <a:t> </a:t>
            </a:r>
          </a:p>
          <a:p>
            <a:pPr algn="just"/>
            <a:endParaRPr lang="en-MY" dirty="0"/>
          </a:p>
          <a:p>
            <a:pPr algn="just"/>
            <a:endParaRPr lang="en-MY" b="1" dirty="0"/>
          </a:p>
          <a:p>
            <a:pPr algn="ctr"/>
            <a:endParaRPr lang="en-MY" dirty="0"/>
          </a:p>
          <a:p>
            <a:pPr algn="ctr"/>
            <a:endParaRPr lang="en-MY" dirty="0"/>
          </a:p>
        </p:txBody>
      </p:sp>
      <p:pic>
        <p:nvPicPr>
          <p:cNvPr id="7" name="Picture 2" descr="Try again! on Steam">
            <a:extLst>
              <a:ext uri="{FF2B5EF4-FFF2-40B4-BE49-F238E27FC236}">
                <a16:creationId xmlns:a16="http://schemas.microsoft.com/office/drawing/2014/main" xmlns="" id="{261C12B2-0824-4127-82DC-94397A1C0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47" y="3514397"/>
            <a:ext cx="3034710" cy="14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2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9B610D-40DD-4B8F-BAE2-8822811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01" y="436489"/>
            <a:ext cx="10515600" cy="1800640"/>
          </a:xfrm>
        </p:spPr>
        <p:txBody>
          <a:bodyPr>
            <a:normAutofit fontScale="90000"/>
          </a:bodyPr>
          <a:lstStyle/>
          <a:p>
            <a:pPr algn="ctr"/>
            <a:r>
              <a:rPr lang="en-MY" dirty="0"/>
              <a:t/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sz="4200" b="1" dirty="0"/>
              <a:t>10. “</a:t>
            </a:r>
            <a:r>
              <a:rPr lang="en-MY" sz="4200" b="1" dirty="0" err="1"/>
              <a:t>Rumah</a:t>
            </a:r>
            <a:r>
              <a:rPr lang="en-MY" sz="4200" b="1" dirty="0"/>
              <a:t> dan </a:t>
            </a:r>
            <a:r>
              <a:rPr lang="en-MY" sz="4200" b="1" dirty="0" err="1"/>
              <a:t>bangunan</a:t>
            </a:r>
            <a:r>
              <a:rPr lang="en-MY" sz="4200" b="1" dirty="0"/>
              <a:t> </a:t>
            </a:r>
            <a:r>
              <a:rPr lang="en-MY" sz="4200" b="1" dirty="0" err="1"/>
              <a:t>dibina</a:t>
            </a:r>
            <a:r>
              <a:rPr lang="en-MY" sz="4200" b="1" dirty="0"/>
              <a:t> </a:t>
            </a:r>
            <a:r>
              <a:rPr lang="en-MY" sz="4200" b="1" dirty="0" err="1"/>
              <a:t>secara</a:t>
            </a:r>
            <a:r>
              <a:rPr lang="en-MY" sz="4200" b="1" dirty="0"/>
              <a:t> </a:t>
            </a:r>
            <a:r>
              <a:rPr lang="en-MY" sz="4200" b="1" dirty="0" err="1"/>
              <a:t>berselerak</a:t>
            </a:r>
            <a:r>
              <a:rPr lang="en-MY" sz="4200" b="1" dirty="0"/>
              <a:t> dan </a:t>
            </a:r>
            <a:r>
              <a:rPr lang="en-MY" sz="4200" b="1" dirty="0" err="1"/>
              <a:t>berjauhan</a:t>
            </a:r>
            <a:r>
              <a:rPr lang="en-MY" sz="4200" b="1" dirty="0"/>
              <a:t> </a:t>
            </a:r>
            <a:r>
              <a:rPr lang="en-MY" sz="4200" b="1" dirty="0" err="1"/>
              <a:t>antara</a:t>
            </a:r>
            <a:r>
              <a:rPr lang="en-MY" sz="4200" b="1" dirty="0"/>
              <a:t> </a:t>
            </a:r>
            <a:r>
              <a:rPr lang="en-MY" sz="4200" b="1" dirty="0" err="1"/>
              <a:t>satu</a:t>
            </a:r>
            <a:r>
              <a:rPr lang="en-MY" sz="4200" b="1" dirty="0"/>
              <a:t> </a:t>
            </a:r>
            <a:r>
              <a:rPr lang="en-MY" sz="4200" b="1" dirty="0" err="1"/>
              <a:t>sama</a:t>
            </a:r>
            <a:r>
              <a:rPr lang="en-MY" sz="4200" b="1" dirty="0"/>
              <a:t> lain”</a:t>
            </a:r>
            <a:br>
              <a:rPr lang="en-MY" sz="4200" b="1" dirty="0"/>
            </a:br>
            <a:r>
              <a:rPr lang="en-MY" sz="4200" b="1" dirty="0" err="1"/>
              <a:t>Pernyataan</a:t>
            </a:r>
            <a:r>
              <a:rPr lang="en-MY" sz="4200" b="1" dirty="0"/>
              <a:t> di </a:t>
            </a:r>
            <a:r>
              <a:rPr lang="en-MY" sz="4200" b="1" dirty="0" err="1"/>
              <a:t>atas</a:t>
            </a:r>
            <a:r>
              <a:rPr lang="en-MY" sz="4200" b="1" dirty="0"/>
              <a:t> </a:t>
            </a:r>
            <a:r>
              <a:rPr lang="en-MY" sz="4200" b="1" dirty="0" err="1"/>
              <a:t>merujuk</a:t>
            </a:r>
            <a:r>
              <a:rPr lang="en-MY" sz="4200" b="1" dirty="0"/>
              <a:t> </a:t>
            </a:r>
            <a:r>
              <a:rPr lang="en-MY" sz="4200" b="1" dirty="0" err="1"/>
              <a:t>kepada</a:t>
            </a:r>
            <a:r>
              <a:rPr lang="en-MY" dirty="0"/>
              <a:t> 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4" name="Rectangle 3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373BFAD9-8467-4E7E-9C0A-CDE77FDB8F48}"/>
              </a:ext>
            </a:extLst>
          </p:cNvPr>
          <p:cNvSpPr/>
          <p:nvPr/>
        </p:nvSpPr>
        <p:spPr>
          <a:xfrm>
            <a:off x="2895598" y="2737598"/>
            <a:ext cx="6400800" cy="715618"/>
          </a:xfrm>
          <a:prstGeom prst="rect">
            <a:avLst/>
          </a:prstGeom>
          <a:solidFill>
            <a:srgbClr val="7D8ACD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a)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berkelompok</a:t>
            </a:r>
            <a:endParaRPr lang="en-MY" b="1" dirty="0"/>
          </a:p>
        </p:txBody>
      </p:sp>
      <p:sp>
        <p:nvSpPr>
          <p:cNvPr id="5" name="Rectangle 4">
            <a:hlinkClick r:id="rId4" action="ppaction://hlinksldjump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3418645F-280C-4040-91DD-DB6B6E545FAB}"/>
              </a:ext>
            </a:extLst>
          </p:cNvPr>
          <p:cNvSpPr/>
          <p:nvPr/>
        </p:nvSpPr>
        <p:spPr>
          <a:xfrm>
            <a:off x="2895597" y="3705971"/>
            <a:ext cx="6400799" cy="715618"/>
          </a:xfrm>
          <a:prstGeom prst="rect">
            <a:avLst/>
          </a:prstGeom>
          <a:solidFill>
            <a:srgbClr val="7D8ACD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b)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berselerak</a:t>
            </a:r>
            <a:endParaRPr lang="en-MY" b="1" dirty="0"/>
          </a:p>
        </p:txBody>
      </p:sp>
      <p:sp>
        <p:nvSpPr>
          <p:cNvPr id="6" name="Rectangle 5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DAD1C2E7-B812-4473-91F0-696214056EB0}"/>
              </a:ext>
            </a:extLst>
          </p:cNvPr>
          <p:cNvSpPr/>
          <p:nvPr/>
        </p:nvSpPr>
        <p:spPr>
          <a:xfrm>
            <a:off x="2895597" y="4674344"/>
            <a:ext cx="6400799" cy="715618"/>
          </a:xfrm>
          <a:prstGeom prst="rect">
            <a:avLst/>
          </a:prstGeom>
          <a:solidFill>
            <a:srgbClr val="7D8ACD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c)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berpusat</a:t>
            </a:r>
            <a:r>
              <a:rPr lang="en-MY" b="1" dirty="0"/>
              <a:t> </a:t>
            </a:r>
          </a:p>
        </p:txBody>
      </p:sp>
      <p:sp>
        <p:nvSpPr>
          <p:cNvPr id="7" name="Rectangle 6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B9B26E0B-5F29-4747-9FC2-CB374096D1D2}"/>
              </a:ext>
            </a:extLst>
          </p:cNvPr>
          <p:cNvSpPr/>
          <p:nvPr/>
        </p:nvSpPr>
        <p:spPr>
          <a:xfrm>
            <a:off x="2895597" y="5642717"/>
            <a:ext cx="6400799" cy="715618"/>
          </a:xfrm>
          <a:prstGeom prst="rect">
            <a:avLst/>
          </a:prstGeom>
          <a:solidFill>
            <a:srgbClr val="7D8ACD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d)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berjajar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39546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53F72-FD1C-4472-98C3-BAE4D55BAFC9}"/>
              </a:ext>
            </a:extLst>
          </p:cNvPr>
          <p:cNvSpPr txBox="1"/>
          <p:nvPr/>
        </p:nvSpPr>
        <p:spPr>
          <a:xfrm>
            <a:off x="4089709" y="1913947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00B050"/>
                </a:solidFill>
                <a:latin typeface="Algerian" panose="04020705040A02060702" pitchFamily="82" charset="0"/>
              </a:rPr>
              <a:t>BETUL !</a:t>
            </a:r>
          </a:p>
        </p:txBody>
      </p:sp>
      <p:sp>
        <p:nvSpPr>
          <p:cNvPr id="6" name="Arrow: Right 5">
            <a:hlinkClick r:id="rId2" action="ppaction://hlinksldjump">
              <a:snd r:embed="rId3" name="drumroll.wav"/>
            </a:hlinkClick>
            <a:extLst>
              <a:ext uri="{FF2B5EF4-FFF2-40B4-BE49-F238E27FC236}">
                <a16:creationId xmlns:a16="http://schemas.microsoft.com/office/drawing/2014/main" xmlns="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tamat</a:t>
            </a:r>
            <a:endParaRPr lang="en-MY" sz="2800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6DFE7E-C935-4E8A-8A06-F666EB608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337" y="877542"/>
            <a:ext cx="29813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3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53F72-FD1C-4472-98C3-BAE4D55BAFC9}"/>
              </a:ext>
            </a:extLst>
          </p:cNvPr>
          <p:cNvSpPr txBox="1"/>
          <p:nvPr/>
        </p:nvSpPr>
        <p:spPr>
          <a:xfrm>
            <a:off x="4134679" y="805828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FF0000"/>
                </a:solidFill>
                <a:latin typeface="Algerian" panose="04020705040A02060702" pitchFamily="82" charset="0"/>
              </a:rPr>
              <a:t>SALAH !</a:t>
            </a:r>
          </a:p>
        </p:txBody>
      </p:sp>
      <p:sp>
        <p:nvSpPr>
          <p:cNvPr id="6" name="Arrow: Right 5">
            <a:hlinkClick r:id="rId2" action="ppaction://hlinksldjump">
              <a:snd r:embed="rId3" name="drumroll.wav"/>
            </a:hlinkClick>
            <a:extLst>
              <a:ext uri="{FF2B5EF4-FFF2-40B4-BE49-F238E27FC236}">
                <a16:creationId xmlns:a16="http://schemas.microsoft.com/office/drawing/2014/main" xmlns="" id="{A275FC01-8EB8-4524-B655-866C73B61494}"/>
              </a:ext>
            </a:extLst>
          </p:cNvPr>
          <p:cNvSpPr/>
          <p:nvPr/>
        </p:nvSpPr>
        <p:spPr>
          <a:xfrm>
            <a:off x="8918713" y="487221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tamat</a:t>
            </a:r>
            <a:endParaRPr lang="en-MY" sz="2800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B690A9-FEF9-4308-8F02-64FB66F20351}"/>
              </a:ext>
            </a:extLst>
          </p:cNvPr>
          <p:cNvSpPr/>
          <p:nvPr/>
        </p:nvSpPr>
        <p:spPr>
          <a:xfrm>
            <a:off x="225287" y="5079156"/>
            <a:ext cx="5102087" cy="10204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r>
              <a:rPr lang="en-MY" dirty="0" err="1"/>
              <a:t>Jawapan</a:t>
            </a:r>
            <a:r>
              <a:rPr lang="en-MY" dirty="0"/>
              <a:t> </a:t>
            </a:r>
            <a:r>
              <a:rPr lang="en-MY" dirty="0" err="1"/>
              <a:t>Betul</a:t>
            </a:r>
            <a:r>
              <a:rPr lang="en-MY" dirty="0"/>
              <a:t> :</a:t>
            </a:r>
          </a:p>
          <a:p>
            <a:pPr algn="just"/>
            <a:endParaRPr lang="en-MY" dirty="0"/>
          </a:p>
          <a:p>
            <a:pPr algn="just"/>
            <a:r>
              <a:rPr lang="en-MY" b="1" dirty="0"/>
              <a:t>b)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berselerak</a:t>
            </a:r>
            <a:endParaRPr lang="en-MY" b="1" dirty="0"/>
          </a:p>
          <a:p>
            <a:pPr algn="just"/>
            <a:endParaRPr lang="en-MY" dirty="0"/>
          </a:p>
          <a:p>
            <a:pPr algn="just"/>
            <a:endParaRPr lang="en-MY" b="1" dirty="0"/>
          </a:p>
          <a:p>
            <a:pPr algn="just"/>
            <a:endParaRPr lang="en-MY" b="1" dirty="0"/>
          </a:p>
          <a:p>
            <a:pPr algn="just"/>
            <a:endParaRPr lang="en-MY" dirty="0"/>
          </a:p>
          <a:p>
            <a:pPr algn="just"/>
            <a:r>
              <a:rPr lang="en-MY" dirty="0"/>
              <a:t> </a:t>
            </a:r>
          </a:p>
          <a:p>
            <a:pPr algn="just"/>
            <a:endParaRPr lang="en-MY" dirty="0"/>
          </a:p>
          <a:p>
            <a:pPr algn="just"/>
            <a:endParaRPr lang="en-MY" b="1" dirty="0"/>
          </a:p>
          <a:p>
            <a:pPr algn="ctr"/>
            <a:endParaRPr lang="en-MY" dirty="0"/>
          </a:p>
          <a:p>
            <a:pPr algn="ctr"/>
            <a:endParaRPr lang="en-MY" dirty="0"/>
          </a:p>
        </p:txBody>
      </p:sp>
      <p:pic>
        <p:nvPicPr>
          <p:cNvPr id="7" name="Picture 2" descr="Try again! on Steam">
            <a:extLst>
              <a:ext uri="{FF2B5EF4-FFF2-40B4-BE49-F238E27FC236}">
                <a16:creationId xmlns:a16="http://schemas.microsoft.com/office/drawing/2014/main" xmlns="" id="{86D8817F-D226-4339-B917-5C765D55E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47" y="3360373"/>
            <a:ext cx="3034710" cy="14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51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B9F805-E3B9-4459-9CE0-5D92D4F0E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781" y="1673086"/>
            <a:ext cx="6096000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921AAF-2F73-498A-9084-EB6D56AE5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081" y="5137081"/>
            <a:ext cx="1720919" cy="1720919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876800" y="5791200"/>
            <a:ext cx="2545966" cy="47283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smtClean="0"/>
              <a:t>PERMAINAN LAIN </a:t>
            </a: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172410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623392" y="2780928"/>
            <a:ext cx="2496277" cy="1368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latin typeface="Britannic Bold" panose="020B0903060703020204" pitchFamily="34" charset="0"/>
                <a:cs typeface="Aldhabi" panose="020B0604020202020204" pitchFamily="2" charset="-78"/>
              </a:rPr>
              <a:t>Pola </a:t>
            </a:r>
            <a:r>
              <a:rPr lang="en-MY" sz="2800" dirty="0" err="1">
                <a:latin typeface="Britannic Bold" panose="020B0903060703020204" pitchFamily="34" charset="0"/>
                <a:cs typeface="Aldhabi" panose="020B0604020202020204" pitchFamily="2" charset="-78"/>
              </a:rPr>
              <a:t>Berjajar</a:t>
            </a:r>
            <a:r>
              <a:rPr lang="en-MY" sz="2800" dirty="0">
                <a:latin typeface="Britannic Bold" panose="020B0903060703020204" pitchFamily="34" charset="0"/>
                <a:cs typeface="Aldhabi" panose="020B0604020202020204" pitchFamily="2" charset="-78"/>
              </a:rPr>
              <a:t> </a:t>
            </a:r>
          </a:p>
        </p:txBody>
      </p:sp>
      <p:sp>
        <p:nvSpPr>
          <p:cNvPr id="6" name="Oval 5">
            <a:hlinkClick r:id="rId4" action="ppaction://hlinksldjump">
              <a:snd r:embed="rId3" name="click.wav"/>
            </a:hlinkClick>
          </p:cNvPr>
          <p:cNvSpPr/>
          <p:nvPr/>
        </p:nvSpPr>
        <p:spPr>
          <a:xfrm>
            <a:off x="6672065" y="2620286"/>
            <a:ext cx="2856248" cy="1368152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dirty="0">
                <a:latin typeface="Britannic Bold" panose="020B0903060703020204" pitchFamily="34" charset="0"/>
              </a:rPr>
              <a:t>Pola </a:t>
            </a:r>
            <a:r>
              <a:rPr lang="en-MY" sz="2400" dirty="0" err="1">
                <a:latin typeface="Britannic Bold" panose="020B0903060703020204" pitchFamily="34" charset="0"/>
              </a:rPr>
              <a:t>Berkelompok</a:t>
            </a:r>
            <a:endParaRPr lang="en-MY" sz="2400" dirty="0">
              <a:latin typeface="Britannic Bold" panose="020B0903060703020204" pitchFamily="34" charset="0"/>
            </a:endParaRPr>
          </a:p>
          <a:p>
            <a:pPr algn="ctr"/>
            <a:endParaRPr lang="en-MY" dirty="0"/>
          </a:p>
        </p:txBody>
      </p:sp>
      <p:sp>
        <p:nvSpPr>
          <p:cNvPr id="7" name="Oval 6">
            <a:hlinkClick r:id="rId5" action="ppaction://hlinksldjump">
              <a:snd r:embed="rId3" name="click.wav"/>
            </a:hlinkClick>
          </p:cNvPr>
          <p:cNvSpPr/>
          <p:nvPr/>
        </p:nvSpPr>
        <p:spPr>
          <a:xfrm>
            <a:off x="3599723" y="3933056"/>
            <a:ext cx="2748068" cy="136815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latin typeface="Britannic Bold" panose="020B0903060703020204" pitchFamily="34" charset="0"/>
              </a:rPr>
              <a:t>Pola </a:t>
            </a:r>
            <a:r>
              <a:rPr lang="en-MY" sz="2800" dirty="0" err="1">
                <a:latin typeface="Britannic Bold" panose="020B0903060703020204" pitchFamily="34" charset="0"/>
              </a:rPr>
              <a:t>Berselerak</a:t>
            </a:r>
            <a:r>
              <a:rPr lang="en-MY" sz="2800" dirty="0">
                <a:latin typeface="Britannic Bold" panose="020B0903060703020204" pitchFamily="34" charset="0"/>
              </a:rPr>
              <a:t> </a:t>
            </a:r>
          </a:p>
        </p:txBody>
      </p:sp>
      <p:sp>
        <p:nvSpPr>
          <p:cNvPr id="8" name="Oval 7">
            <a:hlinkClick r:id="rId6" action="ppaction://hlinksldjump">
              <a:snd r:embed="rId3" name="click.wav"/>
            </a:hlinkClick>
          </p:cNvPr>
          <p:cNvSpPr/>
          <p:nvPr/>
        </p:nvSpPr>
        <p:spPr>
          <a:xfrm>
            <a:off x="9168342" y="3933056"/>
            <a:ext cx="274806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latin typeface="Britannic Bold" panose="020B0903060703020204" pitchFamily="34" charset="0"/>
              </a:rPr>
              <a:t>Pola </a:t>
            </a:r>
            <a:r>
              <a:rPr lang="en-MY" sz="2800" dirty="0" err="1">
                <a:latin typeface="Britannic Bold" panose="020B0903060703020204" pitchFamily="34" charset="0"/>
              </a:rPr>
              <a:t>Berpusat</a:t>
            </a:r>
            <a:r>
              <a:rPr lang="en-MY" sz="2800" dirty="0">
                <a:latin typeface="Britannic Bold" panose="020B0903060703020204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1478" y="332656"/>
            <a:ext cx="9409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7200" dirty="0">
                <a:solidFill>
                  <a:srgbClr val="FF0000"/>
                </a:solidFill>
                <a:latin typeface="Niagara Solid" pitchFamily="82" charset="0"/>
              </a:rPr>
              <a:t>DRAG DAN DROP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9616" y="1700808"/>
            <a:ext cx="7968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2000" b="1" u="sng" dirty="0" err="1"/>
              <a:t>Arahan</a:t>
            </a:r>
            <a:r>
              <a:rPr lang="en-MY" sz="2000" b="1" u="sng" dirty="0"/>
              <a:t> : </a:t>
            </a:r>
            <a:r>
              <a:rPr lang="en-MY" sz="2000" b="1" u="sng" dirty="0" err="1"/>
              <a:t>Sila</a:t>
            </a:r>
            <a:r>
              <a:rPr lang="en-MY" sz="2000" b="1" u="sng" dirty="0"/>
              <a:t> </a:t>
            </a:r>
            <a:r>
              <a:rPr lang="en-MY" sz="2000" b="1" u="sng" dirty="0" err="1"/>
              <a:t>pilih</a:t>
            </a:r>
            <a:r>
              <a:rPr lang="en-MY" sz="2000" b="1" u="sng" dirty="0"/>
              <a:t> salah </a:t>
            </a:r>
            <a:r>
              <a:rPr lang="en-MY" sz="2000" b="1" u="sng" dirty="0" err="1"/>
              <a:t>satu</a:t>
            </a:r>
            <a:r>
              <a:rPr lang="en-MY" sz="2000" b="1" u="sng" dirty="0"/>
              <a:t> </a:t>
            </a:r>
            <a:r>
              <a:rPr lang="en-MY" sz="2000" b="1" u="sng" dirty="0" err="1"/>
              <a:t>pola</a:t>
            </a:r>
            <a:r>
              <a:rPr lang="en-MY" sz="2000" b="1" u="sng" dirty="0"/>
              <a:t> </a:t>
            </a:r>
            <a:r>
              <a:rPr lang="en-MY" sz="2000" b="1" u="sng" dirty="0" err="1"/>
              <a:t>petempatan</a:t>
            </a:r>
            <a:r>
              <a:rPr lang="en-MY" sz="2000" b="1" u="sng" dirty="0"/>
              <a:t> </a:t>
            </a:r>
            <a:r>
              <a:rPr lang="en-MY" sz="2000" b="1" u="sng" dirty="0" err="1"/>
              <a:t>berikut</a:t>
            </a:r>
            <a:r>
              <a:rPr lang="en-MY" sz="2000" b="1" u="sng" dirty="0"/>
              <a:t> </a:t>
            </a:r>
            <a:r>
              <a:rPr lang="en-MY" sz="2000" b="1" u="sng" dirty="0" err="1"/>
              <a:t>untuk</a:t>
            </a:r>
            <a:r>
              <a:rPr lang="en-MY" sz="2000" b="1" u="sng" dirty="0"/>
              <a:t> </a:t>
            </a:r>
            <a:r>
              <a:rPr lang="en-MY" sz="2000" b="1" u="sng" dirty="0" err="1"/>
              <a:t>mulakan</a:t>
            </a:r>
            <a:r>
              <a:rPr lang="en-MY" sz="2000" b="1" u="sng" dirty="0"/>
              <a:t> </a:t>
            </a:r>
            <a:r>
              <a:rPr lang="en-MY" sz="2000" b="1" u="sng" dirty="0" err="1"/>
              <a:t>permainan</a:t>
            </a:r>
            <a:r>
              <a:rPr lang="en-MY" sz="2000" b="1" u="sng" dirty="0"/>
              <a:t>.</a:t>
            </a: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4287732" y="5955137"/>
            <a:ext cx="2255970" cy="33904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smtClean="0"/>
              <a:t>PERMAINAN LAIN  </a:t>
            </a: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205553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16732"/>
            <a:ext cx="12192000" cy="4680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err="1"/>
              <a:t>Pola</a:t>
            </a:r>
            <a:r>
              <a:rPr lang="en-MY" sz="2400" b="1" dirty="0"/>
              <a:t> </a:t>
            </a:r>
            <a:r>
              <a:rPr lang="en-MY" sz="2400" b="1" dirty="0" err="1"/>
              <a:t>berjajar</a:t>
            </a:r>
            <a:r>
              <a:rPr lang="en-MY" sz="2400" b="1" dirty="0"/>
              <a:t> </a:t>
            </a:r>
          </a:p>
        </p:txBody>
      </p:sp>
      <p:sp>
        <p:nvSpPr>
          <p:cNvPr id="5" name="Down Arrow 4"/>
          <p:cNvSpPr/>
          <p:nvPr/>
        </p:nvSpPr>
        <p:spPr>
          <a:xfrm>
            <a:off x="825585" y="1484784"/>
            <a:ext cx="576064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Down Arrow 5"/>
          <p:cNvSpPr/>
          <p:nvPr/>
        </p:nvSpPr>
        <p:spPr>
          <a:xfrm>
            <a:off x="5568223" y="1484784"/>
            <a:ext cx="576064" cy="11869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Down Arrow 6"/>
          <p:cNvSpPr/>
          <p:nvPr/>
        </p:nvSpPr>
        <p:spPr>
          <a:xfrm>
            <a:off x="10053975" y="1484784"/>
            <a:ext cx="576064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ounded Rectangle 8"/>
          <p:cNvSpPr/>
          <p:nvPr/>
        </p:nvSpPr>
        <p:spPr>
          <a:xfrm>
            <a:off x="216824" y="3282206"/>
            <a:ext cx="11618383" cy="22862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0" name="TextBox 9"/>
          <p:cNvSpPr txBox="1"/>
          <p:nvPr/>
        </p:nvSpPr>
        <p:spPr>
          <a:xfrm>
            <a:off x="2961025" y="3282206"/>
            <a:ext cx="643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dirty="0">
                <a:latin typeface="Bahnschrift SemiBold Condensed" pitchFamily="34" charset="0"/>
              </a:rPr>
              <a:t>PILIHAN JAWAPAN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4420" y="63700"/>
            <a:ext cx="892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2400" u="sng" dirty="0" err="1">
                <a:latin typeface="Bauhaus 93" pitchFamily="82" charset="0"/>
              </a:rPr>
              <a:t>Arahan</a:t>
            </a:r>
            <a:r>
              <a:rPr lang="en-MY" sz="2400" u="sng" dirty="0">
                <a:latin typeface="Bauhaus 93" pitchFamily="82" charset="0"/>
              </a:rPr>
              <a:t> : ‘Drag’ </a:t>
            </a:r>
            <a:r>
              <a:rPr lang="en-MY" sz="2400" u="sng" dirty="0" err="1">
                <a:latin typeface="Bauhaus 93" pitchFamily="82" charset="0"/>
              </a:rPr>
              <a:t>pilihan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jawapan</a:t>
            </a:r>
            <a:r>
              <a:rPr lang="en-MY" sz="2400" u="sng" dirty="0">
                <a:latin typeface="Bauhaus 93" pitchFamily="82" charset="0"/>
              </a:rPr>
              <a:t> yang </a:t>
            </a:r>
            <a:r>
              <a:rPr lang="en-MY" sz="2400" u="sng" dirty="0" err="1">
                <a:latin typeface="Bauhaus 93" pitchFamily="82" charset="0"/>
              </a:rPr>
              <a:t>betul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mengikut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pola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petempatan</a:t>
            </a:r>
            <a:r>
              <a:rPr lang="en-MY" sz="2400" u="sng" dirty="0">
                <a:latin typeface="Bauhaus 93" pitchFamily="82" charset="0"/>
              </a:rPr>
              <a:t> dan ‘drop’ pada </a:t>
            </a:r>
            <a:r>
              <a:rPr lang="en-MY" sz="2400" u="sng" dirty="0" err="1">
                <a:latin typeface="Bauhaus 93" pitchFamily="82" charset="0"/>
              </a:rPr>
              <a:t>kotak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kosong</a:t>
            </a:r>
            <a:r>
              <a:rPr lang="en-MY" sz="2400" u="sng" dirty="0">
                <a:latin typeface="Bauhaus 93" pitchFamily="82" charset="0"/>
              </a:rPr>
              <a:t> yang </a:t>
            </a:r>
            <a:r>
              <a:rPr lang="en-MY" sz="2400" u="sng" dirty="0" err="1">
                <a:latin typeface="Bauhaus 93" pitchFamily="82" charset="0"/>
              </a:rPr>
              <a:t>disediakan</a:t>
            </a:r>
            <a:r>
              <a:rPr lang="en-MY" sz="2400" u="sng" dirty="0">
                <a:latin typeface="Bauhaus 93" pitchFamily="82" charset="0"/>
              </a:rPr>
              <a:t>.</a:t>
            </a:r>
          </a:p>
        </p:txBody>
      </p:sp>
      <p:sp>
        <p:nvSpPr>
          <p:cNvPr id="13" name="Right Arrow 12">
            <a:hlinkClick r:id="rId12" action="ppaction://hlinksldjump">
              <a:snd r:embed="rId13" name="chimes.wav"/>
            </a:hlinkClick>
          </p:cNvPr>
          <p:cNvSpPr/>
          <p:nvPr/>
        </p:nvSpPr>
        <p:spPr>
          <a:xfrm>
            <a:off x="8432801" y="5717886"/>
            <a:ext cx="3141132" cy="693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atin typeface="Arial Rounded MT Bold" pitchFamily="34" charset="0"/>
              </a:rPr>
              <a:t>Semak</a:t>
            </a:r>
            <a:r>
              <a:rPr lang="en-MY" b="1" dirty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jawapan</a:t>
            </a:r>
            <a:r>
              <a:rPr lang="en-MY" b="1" dirty="0">
                <a:latin typeface="Arial Rounded MT Bold" pitchFamily="34" charset="0"/>
              </a:rPr>
              <a:t> </a:t>
            </a:r>
          </a:p>
        </p:txBody>
      </p:sp>
      <p:sp>
        <p:nvSpPr>
          <p:cNvPr id="14" name="Rectangle 13">
            <a:hlinkClick r:id="rId14" action="ppaction://hlinksldjump"/>
          </p:cNvPr>
          <p:cNvSpPr/>
          <p:nvPr/>
        </p:nvSpPr>
        <p:spPr>
          <a:xfrm>
            <a:off x="1602768" y="5916943"/>
            <a:ext cx="2589087" cy="347379"/>
          </a:xfrm>
          <a:prstGeom prst="rect">
            <a:avLst/>
          </a:prstGeom>
          <a:solidFill>
            <a:srgbClr val="ACD9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/>
              <a:t>Laman</a:t>
            </a:r>
            <a:r>
              <a:rPr lang="en-MY" dirty="0" smtClean="0"/>
              <a:t> </a:t>
            </a:r>
            <a:r>
              <a:rPr lang="en-MY" dirty="0" err="1" smtClean="0"/>
              <a:t>utama</a:t>
            </a:r>
            <a:r>
              <a:rPr lang="en-MY" dirty="0" smtClean="0"/>
              <a:t> </a:t>
            </a:r>
            <a:endParaRPr lang="en-MY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91" name="TextBox14" r:id="rId2" imgW="4562640" imgH="428760"/>
        </mc:Choice>
        <mc:Fallback>
          <p:control name="TextBox14" r:id="rId2" imgW="4562640" imgH="428760">
            <p:pic>
              <p:nvPicPr>
                <p:cNvPr id="0" name="Text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488" y="4765675"/>
                  <a:ext cx="6080125" cy="430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92" name="TextBox8" r:id="rId3" imgW="3905280" imgH="428760"/>
        </mc:Choice>
        <mc:Fallback>
          <p:control name="TextBox8" r:id="rId3" imgW="3905280" imgH="428760">
            <p:pic>
              <p:nvPicPr>
                <p:cNvPr id="0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35738" y="3703638"/>
                  <a:ext cx="5191125" cy="4286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93" name="TextBox6" r:id="rId4" imgW="2371680" imgH="361800"/>
        </mc:Choice>
        <mc:Fallback>
          <p:control name="TextBox6" r:id="rId4" imgW="2371680" imgH="361800">
            <p:pic>
              <p:nvPicPr>
                <p:cNvPr id="0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6075" y="4270375"/>
                  <a:ext cx="3168650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94" name="TextBox1" r:id="rId5" imgW="3676680" imgH="428760"/>
        </mc:Choice>
        <mc:Fallback>
          <p:control name="TextBox1" r:id="rId5" imgW="3676680" imgH="42876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70275" y="2681288"/>
                  <a:ext cx="4902200" cy="431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95" name="TextBox5" r:id="rId6" imgW="2562120" imgH="352440"/>
        </mc:Choice>
        <mc:Fallback>
          <p:control name="TextBox5" r:id="rId6" imgW="2562120" imgH="352440">
            <p:pic>
              <p:nvPicPr>
                <p:cNvPr id="0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488" y="4235450"/>
                  <a:ext cx="3419475" cy="346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96" name="TextBox15" r:id="rId7" imgW="2228760" imgH="361800"/>
        </mc:Choice>
        <mc:Fallback>
          <p:control name="TextBox15" r:id="rId7" imgW="2228760" imgH="361800">
            <p:pic>
              <p:nvPicPr>
                <p:cNvPr id="0" name="TextBox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04063" y="4826000"/>
                  <a:ext cx="29765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97" name="TextBox2" r:id="rId8" imgW="3600360" imgH="361800"/>
        </mc:Choice>
        <mc:Fallback>
          <p:control name="TextBox2" r:id="rId8" imgW="3600360" imgH="36180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9713" y="1916113"/>
                  <a:ext cx="4800600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98" name="TextBox3" r:id="rId9" imgW="3819600" imgH="361800"/>
        </mc:Choice>
        <mc:Fallback>
          <p:control name="TextBox3" r:id="rId9" imgW="3819600" imgH="36180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6775" y="3762375"/>
                  <a:ext cx="5087938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99" name="TextBox4" r:id="rId10" imgW="3819600" imgH="361800"/>
        </mc:Choice>
        <mc:Fallback>
          <p:control name="TextBox4" r:id="rId10" imgW="3819600" imgH="361800">
            <p:pic>
              <p:nvPicPr>
                <p:cNvPr id="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69100" y="1844675"/>
                  <a:ext cx="5087938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20219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611601" y="836712"/>
            <a:ext cx="4704523" cy="113839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9473" y="1175077"/>
            <a:ext cx="700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dirty="0">
                <a:latin typeface="Bahnschrift SemiBold Condensed" pitchFamily="34" charset="0"/>
              </a:rPr>
              <a:t>POLA BERJAJAR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63" y="2420888"/>
            <a:ext cx="49022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87" y="3859138"/>
            <a:ext cx="3175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63" y="3190009"/>
            <a:ext cx="34163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063552" y="2565082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ight Arrow 7"/>
          <p:cNvSpPr/>
          <p:nvPr/>
        </p:nvSpPr>
        <p:spPr>
          <a:xfrm>
            <a:off x="2052291" y="3254303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ight Arrow 8"/>
          <p:cNvSpPr/>
          <p:nvPr/>
        </p:nvSpPr>
        <p:spPr>
          <a:xfrm>
            <a:off x="2024623" y="3932957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ight Arrow 11">
            <a:hlinkClick r:id="rId5" action="ppaction://hlinksldjump">
              <a:snd r:embed="rId6" name="chimes.wav"/>
            </a:hlinkClick>
          </p:cNvPr>
          <p:cNvSpPr/>
          <p:nvPr/>
        </p:nvSpPr>
        <p:spPr>
          <a:xfrm>
            <a:off x="8316124" y="5673929"/>
            <a:ext cx="2772101" cy="634403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atin typeface="Arial Rounded MT Bold" pitchFamily="34" charset="0"/>
              </a:rPr>
              <a:t>Jawapan</a:t>
            </a:r>
            <a:r>
              <a:rPr lang="en-MY" b="1" dirty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anda</a:t>
            </a:r>
            <a:r>
              <a:rPr lang="en-MY" b="1" dirty="0">
                <a:latin typeface="Arial Rounded MT Bold" pitchFamily="34" charset="0"/>
              </a:rPr>
              <a:t> </a:t>
            </a: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1602769" y="5743254"/>
            <a:ext cx="2589087" cy="347379"/>
          </a:xfrm>
          <a:prstGeom prst="rect">
            <a:avLst/>
          </a:prstGeom>
          <a:solidFill>
            <a:srgbClr val="ACD9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/>
              <a:t>Laman</a:t>
            </a:r>
            <a:r>
              <a:rPr lang="en-MY" dirty="0" smtClean="0"/>
              <a:t> </a:t>
            </a:r>
            <a:r>
              <a:rPr lang="en-MY" dirty="0" err="1" smtClean="0"/>
              <a:t>utama</a:t>
            </a:r>
            <a:r>
              <a:rPr lang="en-MY" dirty="0" smtClean="0"/>
              <a:t>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738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87" y="1016732"/>
            <a:ext cx="12192000" cy="468052"/>
          </a:xfrm>
          <a:prstGeom prst="rect">
            <a:avLst/>
          </a:prstGeom>
          <a:solidFill>
            <a:srgbClr val="E1DD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err="1"/>
              <a:t>Pola</a:t>
            </a:r>
            <a:r>
              <a:rPr lang="en-MY" sz="2400" b="1" dirty="0"/>
              <a:t> </a:t>
            </a:r>
            <a:r>
              <a:rPr lang="en-MY" sz="2400" b="1" dirty="0" err="1"/>
              <a:t>berselerak</a:t>
            </a:r>
            <a:r>
              <a:rPr lang="en-MY" sz="2400" b="1" dirty="0"/>
              <a:t>  </a:t>
            </a:r>
          </a:p>
        </p:txBody>
      </p:sp>
      <p:sp>
        <p:nvSpPr>
          <p:cNvPr id="5" name="Down Arrow 4"/>
          <p:cNvSpPr/>
          <p:nvPr/>
        </p:nvSpPr>
        <p:spPr>
          <a:xfrm>
            <a:off x="825585" y="1484784"/>
            <a:ext cx="576064" cy="360040"/>
          </a:xfrm>
          <a:prstGeom prst="downArrow">
            <a:avLst/>
          </a:prstGeom>
          <a:solidFill>
            <a:srgbClr val="E1DD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Down Arrow 5"/>
          <p:cNvSpPr/>
          <p:nvPr/>
        </p:nvSpPr>
        <p:spPr>
          <a:xfrm>
            <a:off x="5568223" y="1484784"/>
            <a:ext cx="576064" cy="1186978"/>
          </a:xfrm>
          <a:prstGeom prst="downArrow">
            <a:avLst/>
          </a:prstGeom>
          <a:solidFill>
            <a:srgbClr val="E1DD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Down Arrow 7"/>
          <p:cNvSpPr/>
          <p:nvPr/>
        </p:nvSpPr>
        <p:spPr>
          <a:xfrm>
            <a:off x="10053975" y="1484784"/>
            <a:ext cx="576064" cy="360040"/>
          </a:xfrm>
          <a:prstGeom prst="downArrow">
            <a:avLst/>
          </a:prstGeom>
          <a:solidFill>
            <a:srgbClr val="E1DD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ounded Rectangle 9"/>
          <p:cNvSpPr/>
          <p:nvPr/>
        </p:nvSpPr>
        <p:spPr>
          <a:xfrm>
            <a:off x="216826" y="3285382"/>
            <a:ext cx="11618383" cy="2248644"/>
          </a:xfrm>
          <a:prstGeom prst="roundRect">
            <a:avLst/>
          </a:prstGeom>
          <a:solidFill>
            <a:srgbClr val="E1DD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1" name="TextBox 10"/>
          <p:cNvSpPr txBox="1"/>
          <p:nvPr/>
        </p:nvSpPr>
        <p:spPr>
          <a:xfrm>
            <a:off x="2961025" y="3414191"/>
            <a:ext cx="643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dirty="0">
                <a:latin typeface="Bahnschrift SemiBold Condensed" pitchFamily="34" charset="0"/>
              </a:rPr>
              <a:t>PILIHAN JAWAPAN </a:t>
            </a:r>
          </a:p>
        </p:txBody>
      </p:sp>
      <p:sp>
        <p:nvSpPr>
          <p:cNvPr id="13" name="Right Arrow 12">
            <a:hlinkClick r:id="rId12" action="ppaction://hlinksldjump">
              <a:snd r:embed="rId13" name="chimes.wav"/>
            </a:hlinkClick>
          </p:cNvPr>
          <p:cNvSpPr/>
          <p:nvPr/>
        </p:nvSpPr>
        <p:spPr>
          <a:xfrm>
            <a:off x="8528049" y="5772331"/>
            <a:ext cx="3018251" cy="648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atin typeface="Arial Rounded MT Bold" pitchFamily="34" charset="0"/>
              </a:rPr>
              <a:t>Semak</a:t>
            </a:r>
            <a:r>
              <a:rPr lang="en-MY" b="1" dirty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jawapan</a:t>
            </a:r>
            <a:r>
              <a:rPr lang="en-MY" b="1" dirty="0">
                <a:latin typeface="Arial Rounded MT Bold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3445" y="21497"/>
            <a:ext cx="892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2400" u="sng" dirty="0" err="1">
                <a:solidFill>
                  <a:prstClr val="white"/>
                </a:solidFill>
                <a:latin typeface="Bauhaus 93" pitchFamily="82" charset="0"/>
              </a:rPr>
              <a:t>Arahan</a:t>
            </a:r>
            <a:r>
              <a:rPr lang="en-MY" sz="2400" u="sng" dirty="0">
                <a:solidFill>
                  <a:prstClr val="white"/>
                </a:solidFill>
                <a:latin typeface="Bauhaus 93" pitchFamily="82" charset="0"/>
              </a:rPr>
              <a:t> : Drag’ </a:t>
            </a:r>
            <a:r>
              <a:rPr lang="en-MY" sz="2400" u="sng" dirty="0" err="1">
                <a:solidFill>
                  <a:prstClr val="white"/>
                </a:solidFill>
                <a:latin typeface="Bauhaus 93" pitchFamily="82" charset="0"/>
              </a:rPr>
              <a:t>pilihan</a:t>
            </a:r>
            <a:r>
              <a:rPr lang="en-MY" sz="2400" u="sng" dirty="0">
                <a:solidFill>
                  <a:prstClr val="white"/>
                </a:solidFill>
                <a:latin typeface="Bauhaus 93" pitchFamily="82" charset="0"/>
              </a:rPr>
              <a:t> </a:t>
            </a:r>
            <a:r>
              <a:rPr lang="en-MY" sz="2400" u="sng" dirty="0" err="1">
                <a:solidFill>
                  <a:prstClr val="white"/>
                </a:solidFill>
                <a:latin typeface="Bauhaus 93" pitchFamily="82" charset="0"/>
              </a:rPr>
              <a:t>jawapan</a:t>
            </a:r>
            <a:r>
              <a:rPr lang="en-MY" sz="2400" u="sng" dirty="0">
                <a:solidFill>
                  <a:prstClr val="white"/>
                </a:solidFill>
                <a:latin typeface="Bauhaus 93" pitchFamily="82" charset="0"/>
              </a:rPr>
              <a:t> yang </a:t>
            </a:r>
            <a:r>
              <a:rPr lang="en-MY" sz="2400" u="sng" dirty="0" err="1">
                <a:solidFill>
                  <a:prstClr val="white"/>
                </a:solidFill>
                <a:latin typeface="Bauhaus 93" pitchFamily="82" charset="0"/>
              </a:rPr>
              <a:t>betul</a:t>
            </a:r>
            <a:r>
              <a:rPr lang="en-MY" sz="2400" u="sng" dirty="0">
                <a:solidFill>
                  <a:prstClr val="white"/>
                </a:solidFill>
                <a:latin typeface="Bauhaus 93" pitchFamily="82" charset="0"/>
              </a:rPr>
              <a:t> </a:t>
            </a:r>
            <a:r>
              <a:rPr lang="en-MY" sz="2400" u="sng" dirty="0" err="1">
                <a:solidFill>
                  <a:prstClr val="white"/>
                </a:solidFill>
                <a:latin typeface="Bauhaus 93" pitchFamily="82" charset="0"/>
              </a:rPr>
              <a:t>mengikut</a:t>
            </a:r>
            <a:r>
              <a:rPr lang="en-MY" sz="2400" u="sng" dirty="0">
                <a:solidFill>
                  <a:prstClr val="white"/>
                </a:solidFill>
                <a:latin typeface="Bauhaus 93" pitchFamily="82" charset="0"/>
              </a:rPr>
              <a:t> </a:t>
            </a:r>
            <a:r>
              <a:rPr lang="en-MY" sz="2400" u="sng" dirty="0" err="1">
                <a:solidFill>
                  <a:prstClr val="white"/>
                </a:solidFill>
                <a:latin typeface="Bauhaus 93" pitchFamily="82" charset="0"/>
              </a:rPr>
              <a:t>pola</a:t>
            </a:r>
            <a:r>
              <a:rPr lang="en-MY" sz="2400" u="sng" dirty="0">
                <a:solidFill>
                  <a:prstClr val="white"/>
                </a:solidFill>
                <a:latin typeface="Bauhaus 93" pitchFamily="82" charset="0"/>
              </a:rPr>
              <a:t> </a:t>
            </a:r>
            <a:r>
              <a:rPr lang="en-MY" sz="2400" u="sng" dirty="0" err="1">
                <a:solidFill>
                  <a:prstClr val="white"/>
                </a:solidFill>
                <a:latin typeface="Bauhaus 93" pitchFamily="82" charset="0"/>
              </a:rPr>
              <a:t>petempatan</a:t>
            </a:r>
            <a:r>
              <a:rPr lang="en-MY" sz="2400" u="sng" dirty="0">
                <a:solidFill>
                  <a:prstClr val="white"/>
                </a:solidFill>
                <a:latin typeface="Bauhaus 93" pitchFamily="82" charset="0"/>
              </a:rPr>
              <a:t> dan ‘drop’ pada </a:t>
            </a:r>
            <a:r>
              <a:rPr lang="en-MY" sz="2400" u="sng" dirty="0" err="1">
                <a:solidFill>
                  <a:prstClr val="white"/>
                </a:solidFill>
                <a:latin typeface="Bauhaus 93" pitchFamily="82" charset="0"/>
              </a:rPr>
              <a:t>kotak</a:t>
            </a:r>
            <a:r>
              <a:rPr lang="en-MY" sz="2400" u="sng" dirty="0">
                <a:solidFill>
                  <a:prstClr val="white"/>
                </a:solidFill>
                <a:latin typeface="Bauhaus 93" pitchFamily="82" charset="0"/>
              </a:rPr>
              <a:t> </a:t>
            </a:r>
            <a:r>
              <a:rPr lang="en-MY" sz="2400" u="sng" dirty="0" err="1">
                <a:solidFill>
                  <a:prstClr val="white"/>
                </a:solidFill>
                <a:latin typeface="Bauhaus 93" pitchFamily="82" charset="0"/>
              </a:rPr>
              <a:t>kosong</a:t>
            </a:r>
            <a:r>
              <a:rPr lang="en-MY" sz="2400" u="sng" dirty="0">
                <a:solidFill>
                  <a:prstClr val="white"/>
                </a:solidFill>
                <a:latin typeface="Bauhaus 93" pitchFamily="82" charset="0"/>
              </a:rPr>
              <a:t> yang </a:t>
            </a:r>
            <a:r>
              <a:rPr lang="en-MY" sz="2400" u="sng" dirty="0" err="1">
                <a:solidFill>
                  <a:prstClr val="white"/>
                </a:solidFill>
                <a:latin typeface="Bauhaus 93" pitchFamily="82" charset="0"/>
              </a:rPr>
              <a:t>disediakan</a:t>
            </a:r>
            <a:r>
              <a:rPr lang="en-MY" sz="2400" u="sng" dirty="0">
                <a:solidFill>
                  <a:prstClr val="white"/>
                </a:solidFill>
                <a:latin typeface="Bauhaus 93" pitchFamily="82" charset="0"/>
              </a:rPr>
              <a:t>.</a:t>
            </a:r>
            <a:endParaRPr lang="en-MY" sz="2400" u="sng" dirty="0">
              <a:latin typeface="Bauhaus 93" pitchFamily="82" charset="0"/>
            </a:endParaRPr>
          </a:p>
        </p:txBody>
      </p:sp>
      <p:sp>
        <p:nvSpPr>
          <p:cNvPr id="15" name="Rectangle 14">
            <a:hlinkClick r:id="rId14" action="ppaction://hlinksldjump"/>
          </p:cNvPr>
          <p:cNvSpPr/>
          <p:nvPr/>
        </p:nvSpPr>
        <p:spPr>
          <a:xfrm>
            <a:off x="1602769" y="5916943"/>
            <a:ext cx="2589087" cy="347379"/>
          </a:xfrm>
          <a:prstGeom prst="rect">
            <a:avLst/>
          </a:prstGeom>
          <a:solidFill>
            <a:srgbClr val="ACD9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/>
              <a:t>Laman</a:t>
            </a:r>
            <a:r>
              <a:rPr lang="en-MY" dirty="0" smtClean="0"/>
              <a:t> </a:t>
            </a:r>
            <a:r>
              <a:rPr lang="en-MY" dirty="0" err="1" smtClean="0"/>
              <a:t>utama</a:t>
            </a:r>
            <a:r>
              <a:rPr lang="en-MY" dirty="0" smtClean="0"/>
              <a:t> </a:t>
            </a:r>
            <a:endParaRPr lang="en-MY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215" name="TextBox7" r:id="rId2" imgW="3848040" imgH="361800"/>
        </mc:Choice>
        <mc:Fallback>
          <p:control name="TextBox7" r:id="rId2" imgW="3848040" imgH="361800">
            <p:pic>
              <p:nvPicPr>
                <p:cNvPr id="0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844675"/>
                  <a:ext cx="513556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16" name="TextBox1" r:id="rId3" imgW="4248000" imgH="361800"/>
        </mc:Choice>
        <mc:Fallback>
          <p:control name="TextBox1" r:id="rId3" imgW="4248000" imgH="36180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19438" y="2708275"/>
                  <a:ext cx="5664200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17" name="TextBox2" r:id="rId4" imgW="4067280" imgH="361800"/>
        </mc:Choice>
        <mc:Fallback>
          <p:control name="TextBox2" r:id="rId4" imgW="4067280" imgH="36180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69100" y="1844675"/>
                  <a:ext cx="5422900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18" name="TextBox3" r:id="rId5" imgW="3676680" imgH="428760"/>
        </mc:Choice>
        <mc:Fallback>
          <p:control name="TextBox3" r:id="rId5" imgW="3676680" imgH="42876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1075" y="3894138"/>
                  <a:ext cx="4902200" cy="431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19" name="TextBox8" r:id="rId6" imgW="3905280" imgH="428760"/>
        </mc:Choice>
        <mc:Fallback>
          <p:control name="TextBox8" r:id="rId6" imgW="3905280" imgH="428760">
            <p:pic>
              <p:nvPicPr>
                <p:cNvPr id="0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088" y="4633913"/>
                  <a:ext cx="5191125" cy="3238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0" name="TextBox4" r:id="rId7" imgW="2228760" imgH="428760"/>
        </mc:Choice>
        <mc:Fallback>
          <p:control name="TextBox4" r:id="rId7" imgW="2228760" imgH="428760">
            <p:pic>
              <p:nvPicPr>
                <p:cNvPr id="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8450" y="4551363"/>
                  <a:ext cx="2974975" cy="3381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1" name="TextBox5" r:id="rId8" imgW="3314880" imgH="428760"/>
        </mc:Choice>
        <mc:Fallback>
          <p:control name="TextBox5" r:id="rId8" imgW="3314880" imgH="428760">
            <p:pic>
              <p:nvPicPr>
                <p:cNvPr id="0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1350" y="5140325"/>
                  <a:ext cx="4414838" cy="3238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2" name="TextBox16" r:id="rId9" imgW="2228760" imgH="428760"/>
        </mc:Choice>
        <mc:Fallback>
          <p:control name="TextBox16" r:id="rId9" imgW="2228760" imgH="428760">
            <p:pic>
              <p:nvPicPr>
                <p:cNvPr id="0" name="TextBox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40563" y="3879850"/>
                  <a:ext cx="2974975" cy="338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3" name="TextBox6" r:id="rId10" imgW="2028960" imgH="438120"/>
        </mc:Choice>
        <mc:Fallback>
          <p:control name="TextBox6" r:id="rId10" imgW="2028960" imgH="438120">
            <p:pic>
              <p:nvPicPr>
                <p:cNvPr id="0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76350" y="5092700"/>
                  <a:ext cx="2695575" cy="3238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82449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611601" y="836712"/>
            <a:ext cx="4704523" cy="113839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 </a:t>
            </a:r>
          </a:p>
          <a:p>
            <a:pPr lvl="0" algn="ctr"/>
            <a:r>
              <a:rPr lang="en-MY" sz="2400" dirty="0">
                <a:solidFill>
                  <a:prstClr val="black"/>
                </a:solidFill>
                <a:latin typeface="Bahnschrift SemiBold Condensed" pitchFamily="34" charset="0"/>
              </a:rPr>
              <a:t>POLA BERSELERAK </a:t>
            </a:r>
          </a:p>
          <a:p>
            <a:pPr algn="ctr"/>
            <a:r>
              <a:rPr lang="en-MY" dirty="0"/>
              <a:t>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190877" y="2482386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ight Arrow 5"/>
          <p:cNvSpPr/>
          <p:nvPr/>
        </p:nvSpPr>
        <p:spPr>
          <a:xfrm>
            <a:off x="2190877" y="3191350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ight Arrow 6"/>
          <p:cNvSpPr/>
          <p:nvPr/>
        </p:nvSpPr>
        <p:spPr>
          <a:xfrm>
            <a:off x="2190877" y="3897906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73" y="3790752"/>
            <a:ext cx="44196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02" y="2375231"/>
            <a:ext cx="51943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73" y="3117531"/>
            <a:ext cx="28384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>
            <a:hlinkClick r:id="rId5" action="ppaction://hlinksldjump">
              <a:snd r:embed="rId6" name="chimes.wav"/>
            </a:hlinkClick>
          </p:cNvPr>
          <p:cNvSpPr/>
          <p:nvPr/>
        </p:nvSpPr>
        <p:spPr>
          <a:xfrm>
            <a:off x="8382100" y="5592671"/>
            <a:ext cx="2787504" cy="648543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atin typeface="Arial Rounded MT Bold" pitchFamily="34" charset="0"/>
              </a:rPr>
              <a:t>Jawapan</a:t>
            </a:r>
            <a:r>
              <a:rPr lang="en-MY" b="1" dirty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anda</a:t>
            </a:r>
            <a:r>
              <a:rPr lang="en-MY" b="1" dirty="0">
                <a:latin typeface="Arial Rounded MT Bold" pitchFamily="34" charset="0"/>
              </a:rPr>
              <a:t> 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1602769" y="5743254"/>
            <a:ext cx="2589087" cy="347379"/>
          </a:xfrm>
          <a:prstGeom prst="rect">
            <a:avLst/>
          </a:prstGeom>
          <a:solidFill>
            <a:srgbClr val="ACD9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/>
              <a:t>Laman</a:t>
            </a:r>
            <a:r>
              <a:rPr lang="en-MY" dirty="0" smtClean="0"/>
              <a:t> </a:t>
            </a:r>
            <a:r>
              <a:rPr lang="en-MY" dirty="0" err="1" smtClean="0"/>
              <a:t>utama</a:t>
            </a:r>
            <a:r>
              <a:rPr lang="en-MY" dirty="0" smtClean="0"/>
              <a:t>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1896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9B610D-40DD-4B8F-BAE2-8822811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076"/>
            <a:ext cx="10515600" cy="1152940"/>
          </a:xfrm>
        </p:spPr>
        <p:txBody>
          <a:bodyPr>
            <a:normAutofit fontScale="90000"/>
          </a:bodyPr>
          <a:lstStyle/>
          <a:p>
            <a:pPr algn="ctr"/>
            <a:r>
              <a:rPr lang="en-MY" b="1" dirty="0"/>
              <a:t/>
            </a:r>
            <a:br>
              <a:rPr lang="en-MY" b="1" dirty="0"/>
            </a:br>
            <a:r>
              <a:rPr lang="en-MY" b="1" dirty="0"/>
              <a:t>	1. </a:t>
            </a:r>
            <a:r>
              <a:rPr lang="en-MY" b="1" dirty="0" err="1"/>
              <a:t>Pilih</a:t>
            </a:r>
            <a:r>
              <a:rPr lang="en-MY" b="1" dirty="0"/>
              <a:t> </a:t>
            </a:r>
            <a:r>
              <a:rPr lang="en-MY" b="1" dirty="0" err="1"/>
              <a:t>pernyataan</a:t>
            </a:r>
            <a:r>
              <a:rPr lang="en-MY" b="1" dirty="0"/>
              <a:t> yang </a:t>
            </a:r>
            <a:r>
              <a:rPr lang="en-MY" b="1" dirty="0" err="1"/>
              <a:t>betul</a:t>
            </a:r>
            <a:r>
              <a:rPr lang="en-MY" b="1" dirty="0"/>
              <a:t>.</a:t>
            </a:r>
            <a:r>
              <a:rPr lang="en-MY" dirty="0">
                <a:solidFill>
                  <a:srgbClr val="660066"/>
                </a:solidFill>
              </a:rPr>
              <a:t/>
            </a:r>
            <a:br>
              <a:rPr lang="en-MY" dirty="0">
                <a:solidFill>
                  <a:srgbClr val="660066"/>
                </a:solidFill>
              </a:rPr>
            </a:br>
            <a:endParaRPr lang="en-MY" dirty="0">
              <a:solidFill>
                <a:srgbClr val="660066"/>
              </a:solidFill>
            </a:endParaRPr>
          </a:p>
        </p:txBody>
      </p:sp>
      <p:sp>
        <p:nvSpPr>
          <p:cNvPr id="4" name="Rectangle 3">
            <a:hlinkClick r:id="rId2" action="ppaction://hlinksldjump">
              <a:snd r:embed="rId3" name="applause.wav"/>
            </a:hlinkClick>
            <a:extLst>
              <a:ext uri="{FF2B5EF4-FFF2-40B4-BE49-F238E27FC236}">
                <a16:creationId xmlns:a16="http://schemas.microsoft.com/office/drawing/2014/main" xmlns="" id="{373BFAD9-8467-4E7E-9C0A-CDE77FDB8F48}"/>
              </a:ext>
            </a:extLst>
          </p:cNvPr>
          <p:cNvSpPr/>
          <p:nvPr/>
        </p:nvSpPr>
        <p:spPr>
          <a:xfrm>
            <a:off x="2672857" y="1598580"/>
            <a:ext cx="6623537" cy="849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MY" b="1" dirty="0"/>
              <a:t>a)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ialah</a:t>
            </a:r>
            <a:r>
              <a:rPr lang="en-MY" b="1" dirty="0"/>
              <a:t> </a:t>
            </a:r>
            <a:r>
              <a:rPr lang="en-MY" b="1" dirty="0" err="1"/>
              <a:t>corak</a:t>
            </a:r>
            <a:r>
              <a:rPr lang="en-MY" b="1" dirty="0"/>
              <a:t> </a:t>
            </a:r>
            <a:r>
              <a:rPr lang="en-MY" b="1" dirty="0" err="1"/>
              <a:t>atau</a:t>
            </a:r>
            <a:r>
              <a:rPr lang="en-MY" b="1" dirty="0"/>
              <a:t> </a:t>
            </a:r>
            <a:r>
              <a:rPr lang="en-MY" b="1" dirty="0" err="1"/>
              <a:t>reka</a:t>
            </a:r>
            <a:r>
              <a:rPr lang="en-MY" b="1" dirty="0"/>
              <a:t> </a:t>
            </a:r>
            <a:r>
              <a:rPr lang="en-MY" b="1" dirty="0" err="1"/>
              <a:t>bentuk</a:t>
            </a:r>
            <a:r>
              <a:rPr lang="en-MY" b="1" dirty="0"/>
              <a:t>   </a:t>
            </a:r>
            <a:r>
              <a:rPr lang="en-MY" b="1" dirty="0" err="1"/>
              <a:t>susunan</a:t>
            </a:r>
            <a:r>
              <a:rPr lang="en-MY" b="1" dirty="0"/>
              <a:t> </a:t>
            </a:r>
            <a:r>
              <a:rPr lang="en-MY" b="1" dirty="0" err="1"/>
              <a:t>kawasan</a:t>
            </a:r>
            <a:r>
              <a:rPr lang="en-MY" b="1" dirty="0"/>
              <a:t> </a:t>
            </a:r>
            <a:r>
              <a:rPr lang="en-MY" b="1" dirty="0" err="1"/>
              <a:t>kediaman</a:t>
            </a:r>
            <a:r>
              <a:rPr lang="en-MY" b="1" dirty="0"/>
              <a:t> </a:t>
            </a:r>
            <a:r>
              <a:rPr lang="en-MY" b="1" dirty="0" err="1"/>
              <a:t>manusia</a:t>
            </a:r>
            <a:r>
              <a:rPr lang="en-MY" b="1" dirty="0"/>
              <a:t> di </a:t>
            </a:r>
            <a:r>
              <a:rPr lang="en-MY" b="1" dirty="0" err="1"/>
              <a:t>sesuatu</a:t>
            </a:r>
            <a:r>
              <a:rPr lang="en-MY" b="1" dirty="0"/>
              <a:t> </a:t>
            </a:r>
            <a:r>
              <a:rPr lang="en-MY" b="1" dirty="0" err="1"/>
              <a:t>tempat</a:t>
            </a:r>
            <a:r>
              <a:rPr lang="en-MY" b="1" dirty="0"/>
              <a:t> </a:t>
            </a:r>
            <a:r>
              <a:rPr lang="en-MY" b="1" dirty="0" err="1"/>
              <a:t>atau</a:t>
            </a:r>
            <a:r>
              <a:rPr lang="en-MY" b="1" dirty="0"/>
              <a:t> </a:t>
            </a:r>
            <a:r>
              <a:rPr lang="en-MY" b="1" dirty="0" err="1"/>
              <a:t>kawasan</a:t>
            </a:r>
            <a:r>
              <a:rPr lang="en-MY" b="1" dirty="0"/>
              <a:t>. </a:t>
            </a:r>
          </a:p>
        </p:txBody>
      </p:sp>
      <p:sp>
        <p:nvSpPr>
          <p:cNvPr id="5" name="Rectangle 4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:a16="http://schemas.microsoft.com/office/drawing/2014/main" xmlns="" id="{3418645F-280C-4040-91DD-DB6B6E545FAB}"/>
              </a:ext>
            </a:extLst>
          </p:cNvPr>
          <p:cNvSpPr/>
          <p:nvPr/>
        </p:nvSpPr>
        <p:spPr>
          <a:xfrm>
            <a:off x="2672859" y="2750089"/>
            <a:ext cx="6623537" cy="7156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MY" b="1" dirty="0"/>
              <a:t>b) </a:t>
            </a:r>
            <a:r>
              <a:rPr lang="en-MY" b="1" dirty="0" err="1"/>
              <a:t>Terdapat</a:t>
            </a:r>
            <a:r>
              <a:rPr lang="en-MY" b="1" dirty="0"/>
              <a:t> 5 </a:t>
            </a:r>
            <a:r>
              <a:rPr lang="en-MY" b="1" dirty="0" err="1"/>
              <a:t>jenis</a:t>
            </a:r>
            <a:r>
              <a:rPr lang="en-MY" b="1" dirty="0"/>
              <a:t> </a:t>
            </a:r>
            <a:r>
              <a:rPr lang="en-MY" b="1" dirty="0" err="1"/>
              <a:t>pola</a:t>
            </a:r>
            <a:r>
              <a:rPr lang="en-MY" b="1" dirty="0"/>
              <a:t> </a:t>
            </a:r>
            <a:r>
              <a:rPr lang="en-MY" b="1" dirty="0" err="1"/>
              <a:t>petempatan</a:t>
            </a:r>
            <a:r>
              <a:rPr lang="en-MY" b="1" dirty="0"/>
              <a:t> di Malaysia.</a:t>
            </a:r>
          </a:p>
        </p:txBody>
      </p:sp>
      <p:sp>
        <p:nvSpPr>
          <p:cNvPr id="6" name="Rectangle 5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:a16="http://schemas.microsoft.com/office/drawing/2014/main" xmlns="" id="{DAD1C2E7-B812-4473-91F0-696214056EB0}"/>
              </a:ext>
            </a:extLst>
          </p:cNvPr>
          <p:cNvSpPr/>
          <p:nvPr/>
        </p:nvSpPr>
        <p:spPr>
          <a:xfrm>
            <a:off x="2672858" y="3811446"/>
            <a:ext cx="6623537" cy="7156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MY" b="1" dirty="0"/>
              <a:t>c)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berkelompok</a:t>
            </a:r>
            <a:r>
              <a:rPr lang="en-MY" b="1" dirty="0"/>
              <a:t> </a:t>
            </a:r>
            <a:r>
              <a:rPr lang="en-MY" b="1" dirty="0" err="1"/>
              <a:t>terdapat</a:t>
            </a:r>
            <a:r>
              <a:rPr lang="en-MY" b="1" dirty="0"/>
              <a:t> di </a:t>
            </a:r>
            <a:r>
              <a:rPr lang="en-MY" b="1" dirty="0" err="1"/>
              <a:t>muara</a:t>
            </a:r>
            <a:r>
              <a:rPr lang="en-MY" b="1" dirty="0"/>
              <a:t> </a:t>
            </a:r>
            <a:r>
              <a:rPr lang="en-MY" b="1" dirty="0" err="1"/>
              <a:t>sungai</a:t>
            </a:r>
            <a:r>
              <a:rPr lang="en-MY" b="1" dirty="0"/>
              <a:t>.</a:t>
            </a:r>
          </a:p>
        </p:txBody>
      </p:sp>
      <p:sp>
        <p:nvSpPr>
          <p:cNvPr id="7" name="Rectangle 6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:a16="http://schemas.microsoft.com/office/drawing/2014/main" xmlns="" id="{B9B26E0B-5F29-4747-9FC2-CB374096D1D2}"/>
              </a:ext>
            </a:extLst>
          </p:cNvPr>
          <p:cNvSpPr/>
          <p:nvPr/>
        </p:nvSpPr>
        <p:spPr>
          <a:xfrm>
            <a:off x="2672857" y="4901611"/>
            <a:ext cx="6623537" cy="7156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MY" b="1" dirty="0"/>
              <a:t>d)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hanya</a:t>
            </a:r>
            <a:r>
              <a:rPr lang="en-MY" b="1" dirty="0"/>
              <a:t> </a:t>
            </a:r>
            <a:r>
              <a:rPr lang="en-MY" b="1" dirty="0" err="1"/>
              <a:t>dipengaruhi</a:t>
            </a:r>
            <a:r>
              <a:rPr lang="en-MY" b="1" dirty="0"/>
              <a:t> oleh </a:t>
            </a:r>
            <a:r>
              <a:rPr lang="en-MY" b="1" dirty="0" err="1"/>
              <a:t>bentuk</a:t>
            </a:r>
            <a:r>
              <a:rPr lang="en-MY" b="1" dirty="0"/>
              <a:t> </a:t>
            </a:r>
            <a:r>
              <a:rPr lang="en-MY" b="1" dirty="0" err="1"/>
              <a:t>muka</a:t>
            </a:r>
            <a:r>
              <a:rPr lang="en-MY" b="1" dirty="0"/>
              <a:t> </a:t>
            </a:r>
            <a:r>
              <a:rPr lang="en-MY" b="1" dirty="0" err="1"/>
              <a:t>bumi</a:t>
            </a:r>
            <a:r>
              <a:rPr lang="en-MY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58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3445" y="134039"/>
            <a:ext cx="892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2400" u="sng" dirty="0" err="1">
                <a:latin typeface="Bauhaus 93" pitchFamily="82" charset="0"/>
              </a:rPr>
              <a:t>Arahan</a:t>
            </a:r>
            <a:r>
              <a:rPr lang="en-MY" sz="2400" u="sng" dirty="0">
                <a:latin typeface="Bauhaus 93" pitchFamily="82" charset="0"/>
              </a:rPr>
              <a:t> : ‘ Drag’ </a:t>
            </a:r>
            <a:r>
              <a:rPr lang="en-MY" sz="2400" u="sng" dirty="0" err="1">
                <a:latin typeface="Bauhaus 93" pitchFamily="82" charset="0"/>
              </a:rPr>
              <a:t>pilihan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jawapan</a:t>
            </a:r>
            <a:r>
              <a:rPr lang="en-MY" sz="2400" u="sng" dirty="0">
                <a:latin typeface="Bauhaus 93" pitchFamily="82" charset="0"/>
              </a:rPr>
              <a:t> yang </a:t>
            </a:r>
            <a:r>
              <a:rPr lang="en-MY" sz="2400" u="sng" dirty="0" err="1">
                <a:latin typeface="Bauhaus 93" pitchFamily="82" charset="0"/>
              </a:rPr>
              <a:t>betul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mengikut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pola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petempatan</a:t>
            </a:r>
            <a:r>
              <a:rPr lang="en-MY" sz="2400" u="sng" dirty="0">
                <a:latin typeface="Bauhaus 93" pitchFamily="82" charset="0"/>
              </a:rPr>
              <a:t> dan ‘drop’ pada </a:t>
            </a:r>
            <a:r>
              <a:rPr lang="en-MY" sz="2400" u="sng" dirty="0" err="1">
                <a:latin typeface="Bauhaus 93" pitchFamily="82" charset="0"/>
              </a:rPr>
              <a:t>kotak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kosong</a:t>
            </a:r>
            <a:r>
              <a:rPr lang="en-MY" sz="2400" u="sng" dirty="0">
                <a:latin typeface="Bauhaus 93" pitchFamily="82" charset="0"/>
              </a:rPr>
              <a:t> yang </a:t>
            </a:r>
            <a:r>
              <a:rPr lang="en-MY" sz="2400" u="sng" dirty="0" err="1">
                <a:latin typeface="Bauhaus 93" pitchFamily="82" charset="0"/>
              </a:rPr>
              <a:t>disediakan</a:t>
            </a:r>
            <a:r>
              <a:rPr lang="en-MY" sz="2400" u="sng" dirty="0">
                <a:latin typeface="Bauhaus 93" pitchFamily="8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69145"/>
            <a:ext cx="12192000" cy="415639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err="1"/>
              <a:t>Pola</a:t>
            </a:r>
            <a:r>
              <a:rPr lang="en-MY" sz="2400" b="1" dirty="0"/>
              <a:t> </a:t>
            </a:r>
            <a:r>
              <a:rPr lang="en-MY" sz="2400" b="1" dirty="0" err="1"/>
              <a:t>berkelompok</a:t>
            </a:r>
            <a:r>
              <a:rPr lang="en-MY" sz="2400" b="1" dirty="0"/>
              <a:t>   </a:t>
            </a:r>
          </a:p>
        </p:txBody>
      </p:sp>
      <p:sp>
        <p:nvSpPr>
          <p:cNvPr id="6" name="Down Arrow 5"/>
          <p:cNvSpPr/>
          <p:nvPr/>
        </p:nvSpPr>
        <p:spPr>
          <a:xfrm>
            <a:off x="825585" y="1484784"/>
            <a:ext cx="576064" cy="360040"/>
          </a:xfrm>
          <a:prstGeom prst="downArrow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Down Arrow 6"/>
          <p:cNvSpPr/>
          <p:nvPr/>
        </p:nvSpPr>
        <p:spPr>
          <a:xfrm>
            <a:off x="5568223" y="1484784"/>
            <a:ext cx="576064" cy="1186978"/>
          </a:xfrm>
          <a:prstGeom prst="downArrow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Down Arrow 7"/>
          <p:cNvSpPr/>
          <p:nvPr/>
        </p:nvSpPr>
        <p:spPr>
          <a:xfrm>
            <a:off x="10053975" y="1484784"/>
            <a:ext cx="576064" cy="360040"/>
          </a:xfrm>
          <a:prstGeom prst="downArrow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ounded Rectangle 8"/>
          <p:cNvSpPr/>
          <p:nvPr/>
        </p:nvSpPr>
        <p:spPr>
          <a:xfrm>
            <a:off x="286808" y="3283050"/>
            <a:ext cx="11618383" cy="2592288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1" name="Right Arrow 10">
            <a:hlinkClick r:id="rId12" action="ppaction://hlinksldjump">
              <a:snd r:embed="rId13" name="chimes.wav"/>
            </a:hlinkClick>
          </p:cNvPr>
          <p:cNvSpPr/>
          <p:nvPr/>
        </p:nvSpPr>
        <p:spPr>
          <a:xfrm>
            <a:off x="7728181" y="6038314"/>
            <a:ext cx="3845752" cy="648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atin typeface="Arial Rounded MT Bold" pitchFamily="34" charset="0"/>
              </a:rPr>
              <a:t>Semak</a:t>
            </a:r>
            <a:r>
              <a:rPr lang="en-MY" b="1" dirty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jawapan</a:t>
            </a:r>
            <a:r>
              <a:rPr lang="en-MY" b="1" dirty="0">
                <a:latin typeface="Arial Rounded MT Bold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4446" y="3414191"/>
            <a:ext cx="643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dirty="0">
                <a:latin typeface="Bahnschrift SemiBold Condensed" pitchFamily="34" charset="0"/>
              </a:rPr>
              <a:t>PILIHAN JAWAPAN </a:t>
            </a:r>
          </a:p>
        </p:txBody>
      </p:sp>
      <p:sp>
        <p:nvSpPr>
          <p:cNvPr id="13" name="Rectangle 12">
            <a:hlinkClick r:id="rId14" action="ppaction://hlinksldjump"/>
          </p:cNvPr>
          <p:cNvSpPr/>
          <p:nvPr/>
        </p:nvSpPr>
        <p:spPr>
          <a:xfrm>
            <a:off x="1458244" y="6188897"/>
            <a:ext cx="2589087" cy="347379"/>
          </a:xfrm>
          <a:prstGeom prst="rect">
            <a:avLst/>
          </a:prstGeom>
          <a:solidFill>
            <a:srgbClr val="ACD9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/>
              <a:t>Laman</a:t>
            </a:r>
            <a:r>
              <a:rPr lang="en-MY" dirty="0" smtClean="0"/>
              <a:t> </a:t>
            </a:r>
            <a:r>
              <a:rPr lang="en-MY" dirty="0" err="1" smtClean="0"/>
              <a:t>utama</a:t>
            </a:r>
            <a:r>
              <a:rPr lang="en-MY" dirty="0" smtClean="0"/>
              <a:t> </a:t>
            </a:r>
            <a:endParaRPr lang="en-MY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239" name="TextBox16" r:id="rId2" imgW="2228760" imgH="428760"/>
        </mc:Choice>
        <mc:Fallback>
          <p:control name="TextBox16" r:id="rId2" imgW="2228760" imgH="428760">
            <p:pic>
              <p:nvPicPr>
                <p:cNvPr id="0" name="TextBox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8088" y="3930650"/>
                  <a:ext cx="2976562" cy="431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40" name="TextBox6" r:id="rId3" imgW="2028960" imgH="438120"/>
        </mc:Choice>
        <mc:Fallback>
          <p:control name="TextBox6" r:id="rId3" imgW="2028960" imgH="438120">
            <p:pic>
              <p:nvPicPr>
                <p:cNvPr id="0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1288" y="5165725"/>
                  <a:ext cx="2695575" cy="430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41" name="TextBox14" r:id="rId4" imgW="4562640" imgH="428760"/>
        </mc:Choice>
        <mc:Fallback>
          <p:control name="TextBox14" r:id="rId4" imgW="4562640" imgH="428760">
            <p:pic>
              <p:nvPicPr>
                <p:cNvPr id="0" name="Text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6288" y="3930650"/>
                  <a:ext cx="6078537" cy="430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42" name="TextBox15" r:id="rId5" imgW="2228760" imgH="428760"/>
        </mc:Choice>
        <mc:Fallback>
          <p:control name="TextBox15" r:id="rId5" imgW="2228760" imgH="428760">
            <p:pic>
              <p:nvPicPr>
                <p:cNvPr id="0" name="TextBox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2225" y="5202238"/>
                  <a:ext cx="2974975" cy="430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43" name="TextBox1" r:id="rId6" imgW="2085840" imgH="428760"/>
        </mc:Choice>
        <mc:Fallback>
          <p:control name="TextBox1" r:id="rId6" imgW="2085840" imgH="42876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80225" y="4675188"/>
                  <a:ext cx="2784475" cy="430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44" name="TextBox12" r:id="rId7" imgW="2952720" imgH="438120"/>
        </mc:Choice>
        <mc:Fallback>
          <p:control name="TextBox12" r:id="rId7" imgW="2952720" imgH="438120">
            <p:pic>
              <p:nvPicPr>
                <p:cNvPr id="0" name="Text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43138" y="4564063"/>
                  <a:ext cx="3935412" cy="433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45" name="TextBox7" r:id="rId8" imgW="3848040" imgH="361800"/>
        </mc:Choice>
        <mc:Fallback>
          <p:control name="TextBox7" r:id="rId8" imgW="3848040" imgH="361800">
            <p:pic>
              <p:nvPicPr>
                <p:cNvPr id="0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844675"/>
                  <a:ext cx="513556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46" name="TextBox2" r:id="rId9" imgW="3990960" imgH="361800"/>
        </mc:Choice>
        <mc:Fallback>
          <p:control name="TextBox2" r:id="rId9" imgW="3990960" imgH="36180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7350" y="2708275"/>
                  <a:ext cx="5327650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47" name="TextBox3" r:id="rId10" imgW="3848040" imgH="361800"/>
        </mc:Choice>
        <mc:Fallback>
          <p:control name="TextBox3" r:id="rId10" imgW="3848040" imgH="36180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56438" y="1844675"/>
                  <a:ext cx="513556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31411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611601" y="836712"/>
            <a:ext cx="4704523" cy="113839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 </a:t>
            </a:r>
          </a:p>
          <a:p>
            <a:pPr lvl="0" algn="ctr"/>
            <a:r>
              <a:rPr lang="en-MY" sz="2400" dirty="0">
                <a:solidFill>
                  <a:prstClr val="black"/>
                </a:solidFill>
                <a:latin typeface="Bahnschrift SemiBold Condensed" pitchFamily="34" charset="0"/>
              </a:rPr>
              <a:t>POLA BERKELOMPOK  </a:t>
            </a:r>
          </a:p>
          <a:p>
            <a:pPr algn="ctr"/>
            <a:r>
              <a:rPr lang="en-MY" dirty="0"/>
              <a:t>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144012" y="2464754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ight Arrow 5"/>
          <p:cNvSpPr/>
          <p:nvPr/>
        </p:nvSpPr>
        <p:spPr>
          <a:xfrm>
            <a:off x="2144012" y="3108654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ight Arrow 6"/>
          <p:cNvSpPr/>
          <p:nvPr/>
        </p:nvSpPr>
        <p:spPr>
          <a:xfrm>
            <a:off x="2144012" y="3824188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426" y="2375662"/>
            <a:ext cx="27813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29" y="3001499"/>
            <a:ext cx="60833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01" y="3717032"/>
            <a:ext cx="29718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>
            <a:hlinkClick r:id="rId5" action="ppaction://hlinksldjump">
              <a:snd r:embed="rId6" name="chimes.wav"/>
            </a:hlinkClick>
          </p:cNvPr>
          <p:cNvSpPr/>
          <p:nvPr/>
        </p:nvSpPr>
        <p:spPr>
          <a:xfrm>
            <a:off x="8784403" y="5560914"/>
            <a:ext cx="2772101" cy="634403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atin typeface="Arial Rounded MT Bold" pitchFamily="34" charset="0"/>
              </a:rPr>
              <a:t>Jawapan</a:t>
            </a:r>
            <a:r>
              <a:rPr lang="en-MY" b="1" dirty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anda</a:t>
            </a:r>
            <a:r>
              <a:rPr lang="en-MY" b="1" dirty="0">
                <a:latin typeface="Arial Rounded MT Bold" pitchFamily="34" charset="0"/>
              </a:rPr>
              <a:t> </a:t>
            </a: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1602769" y="5743254"/>
            <a:ext cx="2589087" cy="347379"/>
          </a:xfrm>
          <a:prstGeom prst="rect">
            <a:avLst/>
          </a:prstGeom>
          <a:solidFill>
            <a:srgbClr val="ACD9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/>
              <a:t>Laman</a:t>
            </a:r>
            <a:r>
              <a:rPr lang="en-MY" dirty="0" smtClean="0"/>
              <a:t> </a:t>
            </a:r>
            <a:r>
              <a:rPr lang="en-MY" dirty="0" err="1" smtClean="0"/>
              <a:t>utama</a:t>
            </a:r>
            <a:r>
              <a:rPr lang="en-MY" dirty="0" smtClean="0"/>
              <a:t>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558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3445" y="119971"/>
            <a:ext cx="8769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2400" u="sng" dirty="0" err="1">
                <a:latin typeface="Bauhaus 93" pitchFamily="82" charset="0"/>
              </a:rPr>
              <a:t>Arahan</a:t>
            </a:r>
            <a:r>
              <a:rPr lang="en-MY" sz="2400" u="sng" dirty="0">
                <a:latin typeface="Bauhaus 93" pitchFamily="82" charset="0"/>
              </a:rPr>
              <a:t> : ‘ Drag’ </a:t>
            </a:r>
            <a:r>
              <a:rPr lang="en-MY" sz="2400" u="sng" dirty="0" err="1">
                <a:latin typeface="Bauhaus 93" pitchFamily="82" charset="0"/>
              </a:rPr>
              <a:t>pilihan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jawapan</a:t>
            </a:r>
            <a:r>
              <a:rPr lang="en-MY" sz="2400" u="sng" dirty="0">
                <a:latin typeface="Bauhaus 93" pitchFamily="82" charset="0"/>
              </a:rPr>
              <a:t> yang </a:t>
            </a:r>
            <a:r>
              <a:rPr lang="en-MY" sz="2400" u="sng" dirty="0" err="1">
                <a:latin typeface="Bauhaus 93" pitchFamily="82" charset="0"/>
              </a:rPr>
              <a:t>betul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mengikut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pola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petempatan</a:t>
            </a:r>
            <a:r>
              <a:rPr lang="en-MY" sz="2400" u="sng" dirty="0">
                <a:latin typeface="Bauhaus 93" pitchFamily="82" charset="0"/>
              </a:rPr>
              <a:t> dan ‘drop’ pada </a:t>
            </a:r>
            <a:r>
              <a:rPr lang="en-MY" sz="2400" u="sng" dirty="0" err="1">
                <a:latin typeface="Bauhaus 93" pitchFamily="82" charset="0"/>
              </a:rPr>
              <a:t>kotak</a:t>
            </a:r>
            <a:r>
              <a:rPr lang="en-MY" sz="2400" u="sng" dirty="0">
                <a:latin typeface="Bauhaus 93" pitchFamily="82" charset="0"/>
              </a:rPr>
              <a:t> </a:t>
            </a:r>
            <a:r>
              <a:rPr lang="en-MY" sz="2400" u="sng" dirty="0" err="1">
                <a:latin typeface="Bauhaus 93" pitchFamily="82" charset="0"/>
              </a:rPr>
              <a:t>kosong</a:t>
            </a:r>
            <a:r>
              <a:rPr lang="en-MY" sz="2400" u="sng" dirty="0">
                <a:latin typeface="Bauhaus 93" pitchFamily="82" charset="0"/>
              </a:rPr>
              <a:t> yang </a:t>
            </a:r>
            <a:r>
              <a:rPr lang="en-MY" sz="2400" u="sng" dirty="0" err="1">
                <a:latin typeface="Bauhaus 93" pitchFamily="82" charset="0"/>
              </a:rPr>
              <a:t>disediakan</a:t>
            </a:r>
            <a:r>
              <a:rPr lang="en-MY" sz="2400" u="sng" dirty="0">
                <a:latin typeface="Bauhaus 93" pitchFamily="8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69145"/>
            <a:ext cx="12192000" cy="415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err="1"/>
              <a:t>Pola</a:t>
            </a:r>
            <a:r>
              <a:rPr lang="en-MY" sz="2400" b="1" dirty="0"/>
              <a:t> </a:t>
            </a:r>
            <a:r>
              <a:rPr lang="en-MY" sz="2400" b="1" dirty="0" err="1"/>
              <a:t>berpusat</a:t>
            </a:r>
            <a:r>
              <a:rPr lang="en-MY" sz="2400" b="1" dirty="0"/>
              <a:t>    </a:t>
            </a:r>
          </a:p>
        </p:txBody>
      </p:sp>
      <p:sp>
        <p:nvSpPr>
          <p:cNvPr id="6" name="Down Arrow 5"/>
          <p:cNvSpPr/>
          <p:nvPr/>
        </p:nvSpPr>
        <p:spPr>
          <a:xfrm>
            <a:off x="825585" y="1484784"/>
            <a:ext cx="5760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Down Arrow 6"/>
          <p:cNvSpPr/>
          <p:nvPr/>
        </p:nvSpPr>
        <p:spPr>
          <a:xfrm>
            <a:off x="5568223" y="1484784"/>
            <a:ext cx="576064" cy="1186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Down Arrow 7"/>
          <p:cNvSpPr/>
          <p:nvPr/>
        </p:nvSpPr>
        <p:spPr>
          <a:xfrm>
            <a:off x="10053975" y="1484784"/>
            <a:ext cx="5760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ounded Rectangle 8"/>
          <p:cNvSpPr/>
          <p:nvPr/>
        </p:nvSpPr>
        <p:spPr>
          <a:xfrm>
            <a:off x="216826" y="3321772"/>
            <a:ext cx="11618383" cy="2173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0" name="TextBox 9"/>
          <p:cNvSpPr txBox="1"/>
          <p:nvPr/>
        </p:nvSpPr>
        <p:spPr>
          <a:xfrm>
            <a:off x="2983971" y="3398641"/>
            <a:ext cx="643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dirty="0">
                <a:latin typeface="Bahnschrift SemiBold Condensed" pitchFamily="34" charset="0"/>
              </a:rPr>
              <a:t>PILIHAN JAWAPAN </a:t>
            </a:r>
          </a:p>
        </p:txBody>
      </p:sp>
      <p:sp>
        <p:nvSpPr>
          <p:cNvPr id="12" name="Right Arrow 11">
            <a:hlinkClick r:id="rId12" action="ppaction://hlinksldjump">
              <a:snd r:embed="rId13" name="chimes.wav"/>
            </a:hlinkClick>
          </p:cNvPr>
          <p:cNvSpPr/>
          <p:nvPr/>
        </p:nvSpPr>
        <p:spPr>
          <a:xfrm>
            <a:off x="8815226" y="5650610"/>
            <a:ext cx="2639413" cy="648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atin typeface="Arial Rounded MT Bold" pitchFamily="34" charset="0"/>
              </a:rPr>
              <a:t>Semak</a:t>
            </a:r>
            <a:r>
              <a:rPr lang="en-MY" b="1" dirty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jawapan</a:t>
            </a:r>
            <a:r>
              <a:rPr lang="en-MY" b="1" dirty="0">
                <a:latin typeface="Arial Rounded MT Bold" pitchFamily="34" charset="0"/>
              </a:rPr>
              <a:t> </a:t>
            </a:r>
          </a:p>
        </p:txBody>
      </p:sp>
      <p:sp>
        <p:nvSpPr>
          <p:cNvPr id="13" name="Rectangle 12">
            <a:hlinkClick r:id="rId14" action="ppaction://hlinksldjump"/>
          </p:cNvPr>
          <p:cNvSpPr/>
          <p:nvPr/>
        </p:nvSpPr>
        <p:spPr>
          <a:xfrm>
            <a:off x="1602769" y="5743254"/>
            <a:ext cx="2589087" cy="347379"/>
          </a:xfrm>
          <a:prstGeom prst="rect">
            <a:avLst/>
          </a:prstGeom>
          <a:solidFill>
            <a:srgbClr val="ACD9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/>
              <a:t>Laman</a:t>
            </a:r>
            <a:r>
              <a:rPr lang="en-MY" dirty="0" smtClean="0"/>
              <a:t> </a:t>
            </a:r>
            <a:r>
              <a:rPr lang="en-MY" dirty="0" err="1" smtClean="0"/>
              <a:t>utama</a:t>
            </a:r>
            <a:r>
              <a:rPr lang="en-MY" dirty="0" smtClean="0"/>
              <a:t> </a:t>
            </a:r>
            <a:endParaRPr lang="en-MY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263" name="TextBox7" r:id="rId2" imgW="3848040" imgH="361800"/>
        </mc:Choice>
        <mc:Fallback>
          <p:control name="TextBox7" r:id="rId2" imgW="3848040" imgH="361800">
            <p:pic>
              <p:nvPicPr>
                <p:cNvPr id="0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844675"/>
                  <a:ext cx="513556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64" name="TextBox1" r:id="rId3" imgW="3848040" imgH="361800"/>
        </mc:Choice>
        <mc:Fallback>
          <p:control name="TextBox1" r:id="rId3" imgW="3848040" imgH="36180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3113" y="2708275"/>
                  <a:ext cx="513397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65" name="TextBox2" r:id="rId4" imgW="3848040" imgH="361800"/>
        </mc:Choice>
        <mc:Fallback>
          <p:control name="TextBox2" r:id="rId4" imgW="3848040" imgH="36180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1844675"/>
                  <a:ext cx="513397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66" name="TextBox9" r:id="rId5" imgW="2666880" imgH="361800"/>
        </mc:Choice>
        <mc:Fallback>
          <p:control name="TextBox9" r:id="rId5" imgW="2666880" imgH="361800">
            <p:pic>
              <p:nvPicPr>
                <p:cNvPr id="0" name="Text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42038" y="4919663"/>
                  <a:ext cx="3552825" cy="360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67" name="TextBox11" r:id="rId6" imgW="4971960" imgH="438120"/>
        </mc:Choice>
        <mc:Fallback>
          <p:control name="TextBox11" r:id="rId6" imgW="4971960" imgH="438120">
            <p:pic>
              <p:nvPicPr>
                <p:cNvPr id="0" name="Text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838" y="3825875"/>
                  <a:ext cx="6624637" cy="4365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68" name="TextBox12" r:id="rId7" imgW="2952720" imgH="504720"/>
        </mc:Choice>
        <mc:Fallback>
          <p:control name="TextBox12" r:id="rId7" imgW="2952720" imgH="504720">
            <p:pic>
              <p:nvPicPr>
                <p:cNvPr id="0" name="Text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08888" y="3810000"/>
                  <a:ext cx="3935412" cy="398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69" name="TextBox4" r:id="rId8" imgW="3314880" imgH="428760"/>
        </mc:Choice>
        <mc:Fallback>
          <p:control name="TextBox4" r:id="rId8" imgW="3314880" imgH="428760">
            <p:pic>
              <p:nvPicPr>
                <p:cNvPr id="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6925" y="4440238"/>
                  <a:ext cx="4414838" cy="430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70" name="TextBox16" r:id="rId9" imgW="2228760" imgH="428760"/>
        </mc:Choice>
        <mc:Fallback>
          <p:control name="TextBox16" r:id="rId9" imgW="2228760" imgH="428760">
            <p:pic>
              <p:nvPicPr>
                <p:cNvPr id="0" name="TextBox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56338" y="4425950"/>
                  <a:ext cx="2974975" cy="431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71" name="TextBox5" r:id="rId10" imgW="2562120" imgH="352440"/>
        </mc:Choice>
        <mc:Fallback>
          <p:control name="TextBox5" r:id="rId10" imgW="2562120" imgH="352440">
            <p:pic>
              <p:nvPicPr>
                <p:cNvPr id="0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14563" y="4933950"/>
                  <a:ext cx="3417887" cy="346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34513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611601" y="836712"/>
            <a:ext cx="4704523" cy="113839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 </a:t>
            </a:r>
          </a:p>
          <a:p>
            <a:pPr lvl="0" algn="ctr"/>
            <a:r>
              <a:rPr lang="en-MY" sz="2400" dirty="0">
                <a:solidFill>
                  <a:prstClr val="black"/>
                </a:solidFill>
                <a:latin typeface="Bahnschrift SemiBold Condensed" pitchFamily="34" charset="0"/>
              </a:rPr>
              <a:t>POLA BERPUSAT   </a:t>
            </a:r>
          </a:p>
          <a:p>
            <a:pPr algn="ctr"/>
            <a:r>
              <a:rPr lang="en-MY" dirty="0"/>
              <a:t>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47212" y="2655339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ight Arrow 5"/>
          <p:cNvSpPr/>
          <p:nvPr/>
        </p:nvSpPr>
        <p:spPr>
          <a:xfrm>
            <a:off x="2347212" y="3321844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ight Arrow 6"/>
          <p:cNvSpPr/>
          <p:nvPr/>
        </p:nvSpPr>
        <p:spPr>
          <a:xfrm>
            <a:off x="2347212" y="4117727"/>
            <a:ext cx="115212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40" y="4005808"/>
            <a:ext cx="66294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40" y="3176589"/>
            <a:ext cx="3937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248" y="2514759"/>
            <a:ext cx="355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>
            <a:hlinkClick r:id="rId5" action="ppaction://hlinksldjump">
              <a:snd r:embed="rId6" name="chimes.wav"/>
            </a:hlinkClick>
          </p:cNvPr>
          <p:cNvSpPr/>
          <p:nvPr/>
        </p:nvSpPr>
        <p:spPr>
          <a:xfrm>
            <a:off x="8382100" y="5592671"/>
            <a:ext cx="2787504" cy="648543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atin typeface="Arial Rounded MT Bold" pitchFamily="34" charset="0"/>
              </a:rPr>
              <a:t>Jawapan</a:t>
            </a:r>
            <a:r>
              <a:rPr lang="en-MY" b="1" dirty="0">
                <a:latin typeface="Arial Rounded MT Bold" pitchFamily="34" charset="0"/>
              </a:rPr>
              <a:t> </a:t>
            </a:r>
            <a:r>
              <a:rPr lang="en-MY" b="1" dirty="0" err="1">
                <a:latin typeface="Arial Rounded MT Bold" pitchFamily="34" charset="0"/>
              </a:rPr>
              <a:t>anda</a:t>
            </a:r>
            <a:r>
              <a:rPr lang="en-MY" b="1" dirty="0">
                <a:latin typeface="Arial Rounded MT Bold" pitchFamily="34" charset="0"/>
              </a:rPr>
              <a:t> </a:t>
            </a:r>
          </a:p>
        </p:txBody>
      </p:sp>
      <p:sp>
        <p:nvSpPr>
          <p:cNvPr id="2" name="Rectangle 1">
            <a:hlinkClick r:id="rId7" action="ppaction://hlinksldjump"/>
          </p:cNvPr>
          <p:cNvSpPr/>
          <p:nvPr/>
        </p:nvSpPr>
        <p:spPr>
          <a:xfrm>
            <a:off x="1602769" y="5743254"/>
            <a:ext cx="2589087" cy="347379"/>
          </a:xfrm>
          <a:prstGeom prst="rect">
            <a:avLst/>
          </a:prstGeom>
          <a:solidFill>
            <a:srgbClr val="ACD9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/>
              <a:t>Laman</a:t>
            </a:r>
            <a:r>
              <a:rPr lang="en-MY" dirty="0" smtClean="0"/>
              <a:t> </a:t>
            </a:r>
            <a:r>
              <a:rPr lang="en-MY" dirty="0" err="1" smtClean="0"/>
              <a:t>utama</a:t>
            </a:r>
            <a:r>
              <a:rPr lang="en-MY" dirty="0" smtClean="0"/>
              <a:t> 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2552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544" y="373478"/>
            <a:ext cx="5964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u="sng" dirty="0">
                <a:latin typeface="Haettenschweiler" panose="020B0706040902060204" pitchFamily="34" charset="0"/>
              </a:rPr>
              <a:t>TEKA SILANG KATA </a:t>
            </a:r>
          </a:p>
        </p:txBody>
      </p:sp>
      <p:sp>
        <p:nvSpPr>
          <p:cNvPr id="4" name="Snip Diagonal Corner Rectangle 3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4178105" y="4811150"/>
            <a:ext cx="2968283" cy="151931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>
                <a:solidFill>
                  <a:srgbClr val="660066"/>
                </a:solidFill>
                <a:latin typeface="Broadway" panose="04040905080B02020502" pitchFamily="82" charset="0"/>
              </a:rPr>
              <a:t>MULA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85" y="1576585"/>
            <a:ext cx="3047121" cy="304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6271" y="1614922"/>
            <a:ext cx="744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0181" y="1614922"/>
            <a:ext cx="2145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95718" y="1262209"/>
            <a:ext cx="576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5165" y="1999006"/>
            <a:ext cx="480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757" y="3429001"/>
            <a:ext cx="480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5458" y="1987551"/>
            <a:ext cx="753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6.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9611" y="4155307"/>
            <a:ext cx="478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7.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8721" y="4867276"/>
            <a:ext cx="56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8. </a:t>
            </a:r>
          </a:p>
        </p:txBody>
      </p:sp>
      <p:sp>
        <p:nvSpPr>
          <p:cNvPr id="12" name="Round Same Side Corner Rectangle 11"/>
          <p:cNvSpPr/>
          <p:nvPr/>
        </p:nvSpPr>
        <p:spPr>
          <a:xfrm>
            <a:off x="7587777" y="1009199"/>
            <a:ext cx="4319951" cy="197961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MY" sz="1100" b="1" dirty="0" err="1"/>
              <a:t>Menegak</a:t>
            </a:r>
            <a:r>
              <a:rPr lang="en-MY" sz="1100" dirty="0"/>
              <a:t> </a:t>
            </a:r>
          </a:p>
          <a:p>
            <a:pPr>
              <a:lnSpc>
                <a:spcPct val="150000"/>
              </a:lnSpc>
            </a:pPr>
            <a:r>
              <a:rPr lang="en-MY" sz="1100" dirty="0"/>
              <a:t>1. </a:t>
            </a:r>
            <a:r>
              <a:rPr lang="en-MY" sz="1100" dirty="0" err="1"/>
              <a:t>Rumah</a:t>
            </a:r>
            <a:r>
              <a:rPr lang="en-MY" sz="1100" dirty="0"/>
              <a:t> </a:t>
            </a:r>
            <a:r>
              <a:rPr lang="en-MY" sz="1100" dirty="0" err="1"/>
              <a:t>bagi</a:t>
            </a:r>
            <a:r>
              <a:rPr lang="en-MY" sz="1100" dirty="0"/>
              <a:t> </a:t>
            </a:r>
            <a:r>
              <a:rPr lang="en-MY" sz="1100" dirty="0" err="1"/>
              <a:t>pola</a:t>
            </a:r>
            <a:r>
              <a:rPr lang="en-MY" sz="1100" dirty="0"/>
              <a:t> </a:t>
            </a:r>
            <a:r>
              <a:rPr lang="en-MY" sz="1100" dirty="0" err="1"/>
              <a:t>berjajar</a:t>
            </a:r>
            <a:r>
              <a:rPr lang="en-MY" sz="1100" dirty="0"/>
              <a:t> </a:t>
            </a:r>
            <a:r>
              <a:rPr lang="en-MY" sz="1100" dirty="0" err="1"/>
              <a:t>tersusun</a:t>
            </a:r>
            <a:r>
              <a:rPr lang="en-MY" sz="1100" dirty="0"/>
              <a:t> </a:t>
            </a:r>
            <a:r>
              <a:rPr lang="en-MY" sz="1100" dirty="0" err="1"/>
              <a:t>secara</a:t>
            </a:r>
            <a:endParaRPr lang="en-MY" sz="1100" dirty="0"/>
          </a:p>
          <a:p>
            <a:pPr>
              <a:lnSpc>
                <a:spcPct val="150000"/>
              </a:lnSpc>
            </a:pPr>
            <a:r>
              <a:rPr lang="en-MY" sz="1100" dirty="0"/>
              <a:t>2.  </a:t>
            </a:r>
            <a:r>
              <a:rPr lang="en-MY" sz="1100" dirty="0" err="1"/>
              <a:t>Bagi</a:t>
            </a:r>
            <a:r>
              <a:rPr lang="en-MY" sz="1100" dirty="0"/>
              <a:t> </a:t>
            </a:r>
            <a:r>
              <a:rPr lang="en-MY" sz="1100" dirty="0" err="1"/>
              <a:t>pola</a:t>
            </a:r>
            <a:r>
              <a:rPr lang="en-MY" sz="1100" dirty="0"/>
              <a:t> </a:t>
            </a:r>
            <a:r>
              <a:rPr lang="en-MY" sz="1100" dirty="0" err="1"/>
              <a:t>berpusat</a:t>
            </a:r>
            <a:r>
              <a:rPr lang="en-MY" sz="1100" dirty="0"/>
              <a:t>, </a:t>
            </a:r>
            <a:r>
              <a:rPr lang="en-MY" sz="1100" dirty="0" err="1"/>
              <a:t>susunan</a:t>
            </a:r>
            <a:r>
              <a:rPr lang="en-MY" sz="1100" dirty="0"/>
              <a:t> </a:t>
            </a:r>
            <a:r>
              <a:rPr lang="en-MY" sz="1100" dirty="0" err="1"/>
              <a:t>rumah</a:t>
            </a:r>
            <a:r>
              <a:rPr lang="en-MY" sz="1100" dirty="0"/>
              <a:t> </a:t>
            </a:r>
            <a:r>
              <a:rPr lang="en-MY" sz="1100" dirty="0" err="1"/>
              <a:t>adalah</a:t>
            </a:r>
            <a:r>
              <a:rPr lang="en-MY" sz="1100" dirty="0"/>
              <a:t> </a:t>
            </a:r>
          </a:p>
          <a:p>
            <a:pPr>
              <a:lnSpc>
                <a:spcPct val="150000"/>
              </a:lnSpc>
            </a:pPr>
            <a:r>
              <a:rPr lang="en-MY" sz="1100" dirty="0"/>
              <a:t>3. </a:t>
            </a:r>
            <a:r>
              <a:rPr lang="en-MY" sz="1100" dirty="0" err="1"/>
              <a:t>Rumah</a:t>
            </a:r>
            <a:r>
              <a:rPr lang="en-MY" sz="1100" dirty="0"/>
              <a:t>                      </a:t>
            </a:r>
            <a:r>
              <a:rPr lang="en-MY" sz="1100" dirty="0" err="1"/>
              <a:t>terletak</a:t>
            </a:r>
            <a:r>
              <a:rPr lang="en-MY" sz="1100" dirty="0"/>
              <a:t> </a:t>
            </a:r>
            <a:r>
              <a:rPr lang="en-MY" sz="1100" dirty="0" err="1"/>
              <a:t>bagi</a:t>
            </a:r>
            <a:r>
              <a:rPr lang="en-MY" sz="1100" dirty="0"/>
              <a:t> </a:t>
            </a:r>
            <a:r>
              <a:rPr lang="en-MY" sz="1100" dirty="0" err="1"/>
              <a:t>pola</a:t>
            </a:r>
            <a:r>
              <a:rPr lang="en-MY" sz="1100" dirty="0"/>
              <a:t> </a:t>
            </a:r>
            <a:r>
              <a:rPr lang="en-MY" sz="1100" dirty="0" err="1"/>
              <a:t>berselerak</a:t>
            </a:r>
            <a:r>
              <a:rPr lang="en-MY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MY" sz="1100" dirty="0"/>
              <a:t>4. </a:t>
            </a:r>
            <a:r>
              <a:rPr lang="en-MY" sz="1100" dirty="0" err="1"/>
              <a:t>Pola</a:t>
            </a:r>
            <a:r>
              <a:rPr lang="en-MY" sz="1100" dirty="0"/>
              <a:t> </a:t>
            </a:r>
            <a:r>
              <a:rPr lang="en-MY" sz="1100" dirty="0" err="1"/>
              <a:t>berjajar</a:t>
            </a:r>
            <a:r>
              <a:rPr lang="en-MY" sz="1100" dirty="0"/>
              <a:t> </a:t>
            </a:r>
            <a:r>
              <a:rPr lang="en-MY" sz="1100" dirty="0" err="1"/>
              <a:t>kebiasaannya</a:t>
            </a:r>
            <a:r>
              <a:rPr lang="en-MY" sz="1100" dirty="0"/>
              <a:t> </a:t>
            </a:r>
            <a:r>
              <a:rPr lang="en-MY" sz="1100" dirty="0" err="1"/>
              <a:t>terdapat</a:t>
            </a:r>
            <a:r>
              <a:rPr lang="en-MY" sz="1100" dirty="0"/>
              <a:t> di </a:t>
            </a:r>
            <a:r>
              <a:rPr lang="en-MY" sz="1100" dirty="0" err="1"/>
              <a:t>kawasan</a:t>
            </a:r>
            <a:r>
              <a:rPr lang="en-MY" sz="1100" dirty="0"/>
              <a:t> </a:t>
            </a:r>
          </a:p>
        </p:txBody>
      </p:sp>
      <p:sp>
        <p:nvSpPr>
          <p:cNvPr id="13" name="Round Same Side Corner Rectangle 12"/>
          <p:cNvSpPr/>
          <p:nvPr/>
        </p:nvSpPr>
        <p:spPr>
          <a:xfrm>
            <a:off x="167826" y="4638920"/>
            <a:ext cx="4104137" cy="177215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b="1" dirty="0" err="1"/>
              <a:t>Mendatar</a:t>
            </a:r>
            <a:endParaRPr lang="en-MY" sz="1100" b="1" dirty="0"/>
          </a:p>
          <a:p>
            <a:pPr algn="ctr"/>
            <a:r>
              <a:rPr lang="en-MY" sz="1100" b="1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MY" sz="1100" dirty="0"/>
              <a:t>5. </a:t>
            </a:r>
            <a:r>
              <a:rPr lang="en-MY" sz="1100" dirty="0" err="1"/>
              <a:t>Pola</a:t>
            </a:r>
            <a:r>
              <a:rPr lang="en-MY" sz="1100" dirty="0"/>
              <a:t> </a:t>
            </a:r>
            <a:r>
              <a:rPr lang="en-MY" sz="1100" dirty="0" err="1"/>
              <a:t>berselerak</a:t>
            </a:r>
            <a:r>
              <a:rPr lang="en-MY" sz="1100" dirty="0"/>
              <a:t> </a:t>
            </a:r>
            <a:r>
              <a:rPr lang="en-MY" sz="1100" dirty="0" err="1"/>
              <a:t>kebiasaannya</a:t>
            </a:r>
            <a:r>
              <a:rPr lang="en-MY" sz="1100" dirty="0"/>
              <a:t> </a:t>
            </a:r>
            <a:r>
              <a:rPr lang="en-MY" sz="1100" dirty="0" err="1"/>
              <a:t>terdapat</a:t>
            </a:r>
            <a:r>
              <a:rPr lang="en-MY" sz="1100" dirty="0"/>
              <a:t> di </a:t>
            </a:r>
            <a:r>
              <a:rPr lang="en-MY" sz="1100" dirty="0" err="1"/>
              <a:t>kawasan</a:t>
            </a:r>
            <a:r>
              <a:rPr lang="en-MY" sz="1100" dirty="0"/>
              <a:t> </a:t>
            </a:r>
          </a:p>
          <a:p>
            <a:pPr algn="just">
              <a:lnSpc>
                <a:spcPct val="150000"/>
              </a:lnSpc>
            </a:pPr>
            <a:endParaRPr lang="en-MY" sz="1100" dirty="0"/>
          </a:p>
          <a:p>
            <a:pPr algn="just">
              <a:lnSpc>
                <a:spcPct val="150000"/>
              </a:lnSpc>
            </a:pPr>
            <a:r>
              <a:rPr lang="en-MY" sz="1100" dirty="0"/>
              <a:t>6. </a:t>
            </a:r>
            <a:r>
              <a:rPr lang="en-MY" sz="1100" dirty="0" err="1"/>
              <a:t>Susunan</a:t>
            </a:r>
            <a:r>
              <a:rPr lang="en-MY" sz="1100" dirty="0"/>
              <a:t> </a:t>
            </a:r>
            <a:r>
              <a:rPr lang="en-MY" sz="1100" dirty="0" err="1"/>
              <a:t>rumah</a:t>
            </a:r>
            <a:r>
              <a:rPr lang="en-MY" sz="1100" dirty="0"/>
              <a:t> </a:t>
            </a:r>
            <a:r>
              <a:rPr lang="en-MY" sz="1100" dirty="0" err="1"/>
              <a:t>bagi</a:t>
            </a:r>
            <a:r>
              <a:rPr lang="en-MY" sz="1100" dirty="0"/>
              <a:t>  </a:t>
            </a:r>
            <a:r>
              <a:rPr lang="en-MY" sz="1100" dirty="0" err="1"/>
              <a:t>pola</a:t>
            </a:r>
            <a:r>
              <a:rPr lang="en-MY" sz="1100" dirty="0"/>
              <a:t> </a:t>
            </a:r>
            <a:r>
              <a:rPr lang="en-MY" sz="1100" dirty="0" err="1"/>
              <a:t>berselerak</a:t>
            </a:r>
            <a:r>
              <a:rPr lang="en-MY" sz="1100" dirty="0"/>
              <a:t> </a:t>
            </a:r>
            <a:r>
              <a:rPr lang="en-MY" sz="1100" dirty="0" err="1"/>
              <a:t>ialah</a:t>
            </a:r>
            <a:endParaRPr lang="en-MY" sz="1100" dirty="0"/>
          </a:p>
          <a:p>
            <a:pPr algn="just">
              <a:lnSpc>
                <a:spcPct val="150000"/>
              </a:lnSpc>
            </a:pPr>
            <a:r>
              <a:rPr lang="en-MY" sz="1100" dirty="0"/>
              <a:t> 7.                     </a:t>
            </a:r>
            <a:r>
              <a:rPr lang="en-MY" sz="1100" dirty="0" err="1"/>
              <a:t>merupakan</a:t>
            </a:r>
            <a:r>
              <a:rPr lang="en-MY" sz="1100" dirty="0"/>
              <a:t> </a:t>
            </a:r>
            <a:r>
              <a:rPr lang="en-MY" sz="1100" dirty="0" err="1"/>
              <a:t>kawasan</a:t>
            </a:r>
            <a:r>
              <a:rPr lang="en-MY" sz="1100" dirty="0"/>
              <a:t> </a:t>
            </a:r>
            <a:r>
              <a:rPr lang="en-MY" sz="1100" dirty="0" err="1"/>
              <a:t>bagi</a:t>
            </a:r>
            <a:r>
              <a:rPr lang="en-MY" sz="1100" dirty="0"/>
              <a:t> </a:t>
            </a:r>
            <a:r>
              <a:rPr lang="en-MY" sz="1100" dirty="0" err="1"/>
              <a:t>pola</a:t>
            </a:r>
            <a:r>
              <a:rPr lang="en-MY" sz="1100" dirty="0"/>
              <a:t> </a:t>
            </a:r>
            <a:r>
              <a:rPr lang="en-MY" sz="1100" dirty="0" err="1"/>
              <a:t>berpusat</a:t>
            </a:r>
            <a:endParaRPr lang="en-MY" sz="1100" dirty="0"/>
          </a:p>
          <a:p>
            <a:pPr algn="just">
              <a:lnSpc>
                <a:spcPct val="150000"/>
              </a:lnSpc>
            </a:pPr>
            <a:r>
              <a:rPr lang="en-MY" sz="1100" dirty="0"/>
              <a:t>8.Kawasan         </a:t>
            </a:r>
            <a:r>
              <a:rPr lang="en-MY" sz="1100" dirty="0" err="1"/>
              <a:t>merupakan</a:t>
            </a:r>
            <a:r>
              <a:rPr lang="en-MY" sz="1100" dirty="0"/>
              <a:t> </a:t>
            </a:r>
            <a:r>
              <a:rPr lang="en-MY" sz="1100" dirty="0" err="1"/>
              <a:t>kawasan</a:t>
            </a:r>
            <a:r>
              <a:rPr lang="en-MY" sz="1100" dirty="0"/>
              <a:t> yang </a:t>
            </a:r>
            <a:r>
              <a:rPr lang="en-MY" sz="1100" dirty="0" err="1"/>
              <a:t>mempunyai</a:t>
            </a:r>
            <a:r>
              <a:rPr lang="en-MY" sz="1100" dirty="0"/>
              <a:t> </a:t>
            </a:r>
            <a:r>
              <a:rPr lang="en-MY" sz="1100" dirty="0" err="1"/>
              <a:t>pola</a:t>
            </a:r>
            <a:r>
              <a:rPr lang="en-MY" sz="1100" dirty="0"/>
              <a:t> </a:t>
            </a:r>
            <a:r>
              <a:rPr lang="en-MY" sz="1100" dirty="0" err="1"/>
              <a:t>berselerak</a:t>
            </a:r>
            <a:r>
              <a:rPr lang="en-MY" sz="1100" dirty="0"/>
              <a:t> .</a:t>
            </a:r>
          </a:p>
          <a:p>
            <a:pPr algn="ctr"/>
            <a:r>
              <a:rPr lang="en-MY" sz="1100" dirty="0"/>
              <a:t> </a:t>
            </a:r>
          </a:p>
        </p:txBody>
      </p:sp>
      <p:sp>
        <p:nvSpPr>
          <p:cNvPr id="14" name="Right Arrow 13">
            <a:hlinkClick r:id="rId67" action="ppaction://hlinksldjump">
              <a:snd r:embed="rId68" name="chimes.wav"/>
            </a:hlinkClick>
          </p:cNvPr>
          <p:cNvSpPr/>
          <p:nvPr/>
        </p:nvSpPr>
        <p:spPr>
          <a:xfrm>
            <a:off x="9072563" y="5890395"/>
            <a:ext cx="2880088" cy="592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/>
              <a:t>Semak</a:t>
            </a:r>
            <a:r>
              <a:rPr lang="en-MY" dirty="0"/>
              <a:t> </a:t>
            </a:r>
            <a:r>
              <a:rPr lang="en-MY" dirty="0" err="1"/>
              <a:t>jawapan</a:t>
            </a:r>
            <a:r>
              <a:rPr lang="en-MY" dirty="0"/>
              <a:t>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1009449" y="2126050"/>
            <a:ext cx="672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9682" y="5950493"/>
            <a:ext cx="6462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15575" y="5629047"/>
            <a:ext cx="6330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26882" y="6193546"/>
            <a:ext cx="7757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14688" y="427912"/>
            <a:ext cx="6315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u="sng" dirty="0" err="1">
                <a:latin typeface="Bauhaus 93" panose="04030905020B02020C02" pitchFamily="82" charset="0"/>
              </a:rPr>
              <a:t>Arahan</a:t>
            </a:r>
            <a:r>
              <a:rPr lang="en-MY" sz="2000" u="sng" dirty="0">
                <a:latin typeface="Bauhaus 93" panose="04030905020B02020C02" pitchFamily="82" charset="0"/>
              </a:rPr>
              <a:t> : </a:t>
            </a:r>
            <a:r>
              <a:rPr lang="en-MY" sz="2000" u="sng" dirty="0" err="1">
                <a:latin typeface="Bauhaus 93" panose="04030905020B02020C02" pitchFamily="82" charset="0"/>
              </a:rPr>
              <a:t>Lengkapkan</a:t>
            </a:r>
            <a:r>
              <a:rPr lang="en-MY" sz="2000" u="sng" dirty="0">
                <a:latin typeface="Bauhaus 93" panose="04030905020B02020C02" pitchFamily="82" charset="0"/>
              </a:rPr>
              <a:t> </a:t>
            </a:r>
            <a:r>
              <a:rPr lang="en-MY" sz="2000" u="sng" dirty="0" err="1">
                <a:latin typeface="Bauhaus 93" panose="04030905020B02020C02" pitchFamily="82" charset="0"/>
              </a:rPr>
              <a:t>teka</a:t>
            </a:r>
            <a:r>
              <a:rPr lang="en-MY" sz="2000" u="sng" dirty="0">
                <a:latin typeface="Bauhaus 93" panose="04030905020B02020C02" pitchFamily="82" charset="0"/>
              </a:rPr>
              <a:t> </a:t>
            </a:r>
            <a:r>
              <a:rPr lang="en-MY" sz="2000" u="sng" dirty="0" err="1">
                <a:latin typeface="Bauhaus 93" panose="04030905020B02020C02" pitchFamily="82" charset="0"/>
              </a:rPr>
              <a:t>silang</a:t>
            </a:r>
            <a:r>
              <a:rPr lang="en-MY" sz="2000" u="sng" dirty="0">
                <a:latin typeface="Bauhaus 93" panose="04030905020B02020C02" pitchFamily="82" charset="0"/>
              </a:rPr>
              <a:t> kata di </a:t>
            </a:r>
            <a:r>
              <a:rPr lang="en-MY" sz="2000" u="sng" dirty="0" err="1">
                <a:latin typeface="Bauhaus 93" panose="04030905020B02020C02" pitchFamily="82" charset="0"/>
              </a:rPr>
              <a:t>bawah</a:t>
            </a:r>
            <a:r>
              <a:rPr lang="en-MY" sz="2000" u="sng" dirty="0">
                <a:latin typeface="Bauhaus 93" panose="04030905020B02020C02" pitchFamily="82" charset="0"/>
              </a:rPr>
              <a:t>.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0925543" y="1891921"/>
            <a:ext cx="672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495806" y="2349500"/>
            <a:ext cx="672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8438" y="5408612"/>
            <a:ext cx="672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336710" y="2611080"/>
            <a:ext cx="5226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14770" y="126841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Rectangle 14">
            <a:hlinkClick r:id="rId69" action="ppaction://hlinksldjump"/>
          </p:cNvPr>
          <p:cNvSpPr/>
          <p:nvPr/>
        </p:nvSpPr>
        <p:spPr>
          <a:xfrm>
            <a:off x="4647492" y="6072027"/>
            <a:ext cx="2255970" cy="33904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smtClean="0"/>
              <a:t>PERMAINAN LAIN  </a:t>
            </a:r>
            <a:endParaRPr lang="en-MY" sz="16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122" name="TextBox2" r:id="rId2" imgW="361800" imgH="361800"/>
        </mc:Choice>
        <mc:Fallback>
          <p:control name="TextBox2" r:id="rId2" imgW="361800" imgH="36180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19891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23" name="TextBox3" r:id="rId3" imgW="361800" imgH="361800"/>
        </mc:Choice>
        <mc:Fallback>
          <p:control name="TextBox3" r:id="rId3" imgW="361800" imgH="36180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16287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24" name="TextBox4" r:id="rId4" imgW="361800" imgH="361800"/>
        </mc:Choice>
        <mc:Fallback>
          <p:control name="TextBox4" r:id="rId4" imgW="361800" imgH="361800">
            <p:pic>
              <p:nvPicPr>
                <p:cNvPr id="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27082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25" name="TextBox5" r:id="rId5" imgW="361800" imgH="361800"/>
        </mc:Choice>
        <mc:Fallback>
          <p:control name="TextBox5" r:id="rId5" imgW="361800" imgH="361800">
            <p:pic>
              <p:nvPicPr>
                <p:cNvPr id="0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23495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26" name="TextBox6" r:id="rId6" imgW="361800" imgH="361800"/>
        </mc:Choice>
        <mc:Fallback>
          <p:control name="TextBox6" r:id="rId6" imgW="361800" imgH="361800">
            <p:pic>
              <p:nvPicPr>
                <p:cNvPr id="0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30686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27" name="TextBox7" r:id="rId7" imgW="361800" imgH="361800"/>
        </mc:Choice>
        <mc:Fallback>
          <p:control name="TextBox7" r:id="rId7" imgW="361800" imgH="361800">
            <p:pic>
              <p:nvPicPr>
                <p:cNvPr id="0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34290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28" name="TextBox8" r:id="rId8" imgW="361800" imgH="361800"/>
        </mc:Choice>
        <mc:Fallback>
          <p:control name="TextBox8" r:id="rId8" imgW="361800" imgH="361800">
            <p:pic>
              <p:nvPicPr>
                <p:cNvPr id="0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37893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29" name="TextBox9" r:id="rId9" imgW="361800" imgH="361800"/>
        </mc:Choice>
        <mc:Fallback>
          <p:control name="TextBox9" r:id="rId9" imgW="361800" imgH="361800">
            <p:pic>
              <p:nvPicPr>
                <p:cNvPr id="0" name="Text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2813" y="34290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30" name="TextBox10" r:id="rId10" imgW="361800" imgH="361800"/>
        </mc:Choice>
        <mc:Fallback>
          <p:control name="TextBox10" r:id="rId10" imgW="361800" imgH="361800">
            <p:pic>
              <p:nvPicPr>
                <p:cNvPr id="0" name="Text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1088" y="3429000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31" name="TextBox11" r:id="rId11" imgW="361800" imgH="361800"/>
        </mc:Choice>
        <mc:Fallback>
          <p:control name="TextBox11" r:id="rId11" imgW="361800" imgH="361800">
            <p:pic>
              <p:nvPicPr>
                <p:cNvPr id="0" name="Text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1663" y="34290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32" name="TextBox12" r:id="rId12" imgW="361800" imgH="361800"/>
        </mc:Choice>
        <mc:Fallback>
          <p:control name="TextBox12" r:id="rId12" imgW="361800" imgH="361800">
            <p:pic>
              <p:nvPicPr>
                <p:cNvPr id="0" name="Text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34290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33" name="TextBox13" r:id="rId13" imgW="361800" imgH="361800"/>
        </mc:Choice>
        <mc:Fallback>
          <p:control name="TextBox13" r:id="rId13" imgW="361800" imgH="361800">
            <p:pic>
              <p:nvPicPr>
                <p:cNvPr id="0" name="TextBox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3113" y="34290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34" name="TextBox14" r:id="rId14" imgW="361800" imgH="361800"/>
        </mc:Choice>
        <mc:Fallback>
          <p:control name="TextBox14" r:id="rId14" imgW="361800" imgH="361800">
            <p:pic>
              <p:nvPicPr>
                <p:cNvPr id="0" name="Text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0950" y="34290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35" name="TextBox15" r:id="rId15" imgW="361800" imgH="361800"/>
        </mc:Choice>
        <mc:Fallback>
          <p:control name="TextBox15" r:id="rId15" imgW="361800" imgH="361800">
            <p:pic>
              <p:nvPicPr>
                <p:cNvPr id="0" name="TextBox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30686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36" name="TextBox16" r:id="rId16" imgW="361800" imgH="361800"/>
        </mc:Choice>
        <mc:Fallback>
          <p:control name="TextBox16" r:id="rId16" imgW="361800" imgH="361800">
            <p:pic>
              <p:nvPicPr>
                <p:cNvPr id="0" name="TextBox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37893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37" name="TextBox17" r:id="rId17" imgW="361800" imgH="361800"/>
        </mc:Choice>
        <mc:Fallback>
          <p:control name="TextBox17" r:id="rId17" imgW="361800" imgH="361800">
            <p:pic>
              <p:nvPicPr>
                <p:cNvPr id="0" name="TextBox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27082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38" name="TextBox18" r:id="rId18" imgW="361800" imgH="361800"/>
        </mc:Choice>
        <mc:Fallback>
          <p:control name="TextBox18" r:id="rId18" imgW="361800" imgH="361800">
            <p:pic>
              <p:nvPicPr>
                <p:cNvPr id="0" name="TextBox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30686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39" name="TextBox19" r:id="rId19" imgW="361800" imgH="361800"/>
        </mc:Choice>
        <mc:Fallback>
          <p:control name="TextBox19" r:id="rId19" imgW="361800" imgH="361800">
            <p:pic>
              <p:nvPicPr>
                <p:cNvPr id="0" name="TextBox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19891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40" name="TextBox20" r:id="rId20" imgW="361800" imgH="361800"/>
        </mc:Choice>
        <mc:Fallback>
          <p:control name="TextBox20" r:id="rId20" imgW="361800" imgH="361800">
            <p:pic>
              <p:nvPicPr>
                <p:cNvPr id="0" name="TextBox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3113" y="1989138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41" name="TextBox21" r:id="rId21" imgW="361800" imgH="361800"/>
        </mc:Choice>
        <mc:Fallback>
          <p:control name="TextBox21" r:id="rId21" imgW="361800" imgH="361800">
            <p:pic>
              <p:nvPicPr>
                <p:cNvPr id="0" name="TextBox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16287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42" name="TextBox22" r:id="rId22" imgW="361800" imgH="361800"/>
        </mc:Choice>
        <mc:Fallback>
          <p:control name="TextBox22" r:id="rId22" imgW="361800" imgH="361800">
            <p:pic>
              <p:nvPicPr>
                <p:cNvPr id="0" name="TextBox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19891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43" name="TextBox23" r:id="rId23" imgW="361800" imgH="361800"/>
        </mc:Choice>
        <mc:Fallback>
          <p:control name="TextBox23" r:id="rId23" imgW="361800" imgH="361800">
            <p:pic>
              <p:nvPicPr>
                <p:cNvPr id="0" name="TextBox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23495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44" name="TextBox24" r:id="rId24" imgW="361800" imgH="361800"/>
        </mc:Choice>
        <mc:Fallback>
          <p:control name="TextBox24" r:id="rId24" imgW="361800" imgH="361800">
            <p:pic>
              <p:nvPicPr>
                <p:cNvPr id="0" name="TextBox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1088" y="1989138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45" name="TextBox25" r:id="rId25" imgW="361800" imgH="361800"/>
        </mc:Choice>
        <mc:Fallback>
          <p:control name="TextBox25" r:id="rId25" imgW="361800" imgH="361800">
            <p:pic>
              <p:nvPicPr>
                <p:cNvPr id="0" name="TextBox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1963" y="1989138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46" name="TextBox26" r:id="rId26" imgW="361800" imgH="361800"/>
        </mc:Choice>
        <mc:Fallback>
          <p:control name="TextBox26" r:id="rId26" imgW="361800" imgH="361800">
            <p:pic>
              <p:nvPicPr>
                <p:cNvPr id="0" name="TextBox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0950" y="19891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47" name="TextBox27" r:id="rId27" imgW="361800" imgH="361800"/>
        </mc:Choice>
        <mc:Fallback>
          <p:control name="TextBox27" r:id="rId27" imgW="361800" imgH="361800">
            <p:pic>
              <p:nvPicPr>
                <p:cNvPr id="0" name="TextBox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1388" y="1989138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48" name="TextBox28" r:id="rId28" imgW="361800" imgH="361800"/>
        </mc:Choice>
        <mc:Fallback>
          <p:control name="TextBox28" r:id="rId28" imgW="361800" imgH="361800">
            <p:pic>
              <p:nvPicPr>
                <p:cNvPr id="0" name="TextBox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23495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49" name="TextBox30" r:id="rId29" imgW="361800" imgH="361800"/>
        </mc:Choice>
        <mc:Fallback>
          <p:control name="TextBox30" r:id="rId29" imgW="361800" imgH="361800">
            <p:pic>
              <p:nvPicPr>
                <p:cNvPr id="0" name="TextBox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414972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50" name="TextBox31" r:id="rId30" imgW="361800" imgH="361800"/>
        </mc:Choice>
        <mc:Fallback>
          <p:control name="TextBox31" r:id="rId30" imgW="361800" imgH="361800">
            <p:pic>
              <p:nvPicPr>
                <p:cNvPr id="0" name="TextBox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37893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51" name="TextBox32" r:id="rId31" imgW="361800" imgH="361800"/>
        </mc:Choice>
        <mc:Fallback>
          <p:control name="TextBox32" r:id="rId31" imgW="361800" imgH="361800">
            <p:pic>
              <p:nvPicPr>
                <p:cNvPr id="0" name="TextBox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34290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52" name="TextBox33" r:id="rId32" imgW="361800" imgH="361800"/>
        </mc:Choice>
        <mc:Fallback>
          <p:control name="TextBox33" r:id="rId32" imgW="361800" imgH="361800">
            <p:pic>
              <p:nvPicPr>
                <p:cNvPr id="0" name="TextBox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27082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53" name="TextBox34" r:id="rId33" imgW="361800" imgH="361800"/>
        </mc:Choice>
        <mc:Fallback>
          <p:control name="TextBox34" r:id="rId33" imgW="361800" imgH="361800">
            <p:pic>
              <p:nvPicPr>
                <p:cNvPr id="0" name="TextBox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16287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54" name="TextBox35" r:id="rId34" imgW="361800" imgH="361800"/>
        </mc:Choice>
        <mc:Fallback>
          <p:control name="TextBox35" r:id="rId34" imgW="361800" imgH="361800">
            <p:pic>
              <p:nvPicPr>
                <p:cNvPr id="0" name="TextBox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91550" y="414972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55" name="TextBox36" r:id="rId35" imgW="361800" imgH="361800"/>
        </mc:Choice>
        <mc:Fallback>
          <p:control name="TextBox36" r:id="rId35" imgW="361800" imgH="361800">
            <p:pic>
              <p:nvPicPr>
                <p:cNvPr id="0" name="TextBox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1371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56" name="TextBox37" r:id="rId36" imgW="361800" imgH="361800"/>
        </mc:Choice>
        <mc:Fallback>
          <p:control name="TextBox37" r:id="rId36" imgW="361800" imgH="361800">
            <p:pic>
              <p:nvPicPr>
                <p:cNvPr id="0" name="TextBox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51688" y="4149725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57" name="TextBox38" r:id="rId37" imgW="361800" imgH="361800"/>
        </mc:Choice>
        <mc:Fallback>
          <p:control name="TextBox38" r:id="rId37" imgW="361800" imgH="361800">
            <p:pic>
              <p:nvPicPr>
                <p:cNvPr id="0" name="TextBox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58" name="TextBox39" r:id="rId38" imgW="361800" imgH="361800"/>
        </mc:Choice>
        <mc:Fallback>
          <p:control name="TextBox39" r:id="rId38" imgW="361800" imgH="361800">
            <p:pic>
              <p:nvPicPr>
                <p:cNvPr id="0" name="TextBox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32700" y="414972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59" name="TextBox40" r:id="rId39" imgW="361800" imgH="361800"/>
        </mc:Choice>
        <mc:Fallback>
          <p:control name="TextBox40" r:id="rId39" imgW="361800" imgH="361800">
            <p:pic>
              <p:nvPicPr>
                <p:cNvPr id="0" name="TextBox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91250" y="414972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60" name="TextBox41" r:id="rId40" imgW="361800" imgH="361800"/>
        </mc:Choice>
        <mc:Fallback>
          <p:control name="TextBox41" r:id="rId40" imgW="361800" imgH="361800">
            <p:pic>
              <p:nvPicPr>
                <p:cNvPr id="0" name="TextBox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341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61" name="TextBox42" r:id="rId41" imgW="361800" imgH="361800"/>
        </mc:Choice>
        <mc:Fallback>
          <p:control name="TextBox42" r:id="rId41" imgW="361800" imgH="361800">
            <p:pic>
              <p:nvPicPr>
                <p:cNvPr id="0" name="TextBox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311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62" name="TextBox43" r:id="rId42" imgW="361800" imgH="361800"/>
        </mc:Choice>
        <mc:Fallback>
          <p:control name="TextBox43" r:id="rId42" imgW="361800" imgH="361800">
            <p:pic>
              <p:nvPicPr>
                <p:cNvPr id="0" name="TextBox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0950" y="414972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63" name="TextBox44" r:id="rId43" imgW="361800" imgH="361800"/>
        </mc:Choice>
        <mc:Fallback>
          <p:control name="TextBox44" r:id="rId43" imgW="361800" imgH="361800">
            <p:pic>
              <p:nvPicPr>
                <p:cNvPr id="0" name="TextBox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196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64" name="TextBox45" r:id="rId44" imgW="361800" imgH="361800"/>
        </mc:Choice>
        <mc:Fallback>
          <p:control name="TextBox45" r:id="rId44" imgW="361800" imgH="361800">
            <p:pic>
              <p:nvPicPr>
                <p:cNvPr id="0" name="TextBox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1388" y="4149725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65" name="TextBox46" r:id="rId45" imgW="361800" imgH="361800"/>
        </mc:Choice>
        <mc:Fallback>
          <p:control name="TextBox46" r:id="rId45" imgW="361800" imgH="361800">
            <p:pic>
              <p:nvPicPr>
                <p:cNvPr id="0" name="TextBox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3789363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66" name="TextBox47" r:id="rId46" imgW="361800" imgH="361800"/>
        </mc:Choice>
        <mc:Fallback>
          <p:control name="TextBox47" r:id="rId46" imgW="361800" imgH="361800">
            <p:pic>
              <p:nvPicPr>
                <p:cNvPr id="0" name="TextBox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23495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67" name="TextBox48" r:id="rId47" imgW="361800" imgH="361800"/>
        </mc:Choice>
        <mc:Fallback>
          <p:control name="TextBox48" r:id="rId47" imgW="361800" imgH="361800">
            <p:pic>
              <p:nvPicPr>
                <p:cNvPr id="0" name="TextBox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270827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68" name="TextBox49" r:id="rId48" imgW="361800" imgH="361800"/>
        </mc:Choice>
        <mc:Fallback>
          <p:control name="TextBox49" r:id="rId48" imgW="361800" imgH="361800">
            <p:pic>
              <p:nvPicPr>
                <p:cNvPr id="0" name="TextBox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34290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69" name="TextBox50" r:id="rId49" imgW="361800" imgH="361800"/>
        </mc:Choice>
        <mc:Fallback>
          <p:control name="TextBox50" r:id="rId49" imgW="361800" imgH="361800">
            <p:pic>
              <p:nvPicPr>
                <p:cNvPr id="0" name="TextBox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3068638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70" name="TextBox51" r:id="rId50" imgW="361800" imgH="361800"/>
        </mc:Choice>
        <mc:Fallback>
          <p:control name="TextBox51" r:id="rId50" imgW="361800" imgH="361800">
            <p:pic>
              <p:nvPicPr>
                <p:cNvPr id="0" name="TextBox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51988" y="4149725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71" name="TextBox52" r:id="rId51" imgW="361800" imgH="361800"/>
        </mc:Choice>
        <mc:Fallback>
          <p:control name="TextBox52" r:id="rId51" imgW="361800" imgH="361800">
            <p:pic>
              <p:nvPicPr>
                <p:cNvPr id="0" name="TextBox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7256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72" name="TextBox54" r:id="rId52" imgW="361800" imgH="361800"/>
        </mc:Choice>
        <mc:Fallback>
          <p:control name="TextBox54" r:id="rId52" imgW="361800" imgH="361800">
            <p:pic>
              <p:nvPicPr>
                <p:cNvPr id="0" name="TextBox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4868863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73" name="TextBox55" r:id="rId53" imgW="361800" imgH="361800"/>
        </mc:Choice>
        <mc:Fallback>
          <p:control name="TextBox55" r:id="rId53" imgW="361800" imgH="361800">
            <p:pic>
              <p:nvPicPr>
                <p:cNvPr id="0" name="TextBox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45085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74" name="TextBox56" r:id="rId54" imgW="361800" imgH="361800"/>
        </mc:Choice>
        <mc:Fallback>
          <p:control name="TextBox56" r:id="rId54" imgW="361800" imgH="361800">
            <p:pic>
              <p:nvPicPr>
                <p:cNvPr id="0" name="TextBox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1989138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75" name="TextBox53" r:id="rId55" imgW="361800" imgH="361800"/>
        </mc:Choice>
        <mc:Fallback>
          <p:control name="TextBox53" r:id="rId55" imgW="361800" imgH="361800">
            <p:pic>
              <p:nvPicPr>
                <p:cNvPr id="0" name="TextBox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5589588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76" name="TextBox58" r:id="rId56" imgW="361800" imgH="361800"/>
        </mc:Choice>
        <mc:Fallback>
          <p:control name="TextBox58" r:id="rId56" imgW="361800" imgH="361800">
            <p:pic>
              <p:nvPicPr>
                <p:cNvPr id="0" name="TextBox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126841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77" name="TextBox62" r:id="rId57" imgW="361800" imgH="361800"/>
        </mc:Choice>
        <mc:Fallback>
          <p:control name="TextBox62" r:id="rId57" imgW="361800" imgH="361800">
            <p:pic>
              <p:nvPicPr>
                <p:cNvPr id="0" name="TextBox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91250" y="48688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78" name="TextBox63" r:id="rId58" imgW="361800" imgH="361800"/>
        </mc:Choice>
        <mc:Fallback>
          <p:control name="TextBox63" r:id="rId58" imgW="361800" imgH="361800">
            <p:pic>
              <p:nvPicPr>
                <p:cNvPr id="0" name="TextBox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32700" y="48688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79" name="TextBox64" r:id="rId59" imgW="361800" imgH="361800"/>
        </mc:Choice>
        <mc:Fallback>
          <p:control name="TextBox64" r:id="rId59" imgW="361800" imgH="361800">
            <p:pic>
              <p:nvPicPr>
                <p:cNvPr id="0" name="TextBox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51688" y="4868863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80" name="TextBox65" r:id="rId60" imgW="361800" imgH="361800"/>
        </mc:Choice>
        <mc:Fallback>
          <p:control name="TextBox65" r:id="rId60" imgW="361800" imgH="361800">
            <p:pic>
              <p:nvPicPr>
                <p:cNvPr id="0" name="TextBox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3413" y="4868863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81" name="TextBox66" r:id="rId61" imgW="361800" imgH="361800"/>
        </mc:Choice>
        <mc:Fallback>
          <p:control name="TextBox66" r:id="rId61" imgW="361800" imgH="361800">
            <p:pic>
              <p:nvPicPr>
                <p:cNvPr id="0" name="TextBox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48688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82" name="TextBox67" r:id="rId62" imgW="361800" imgH="361800"/>
        </mc:Choice>
        <mc:Fallback>
          <p:control name="TextBox67" r:id="rId62" imgW="361800" imgH="361800">
            <p:pic>
              <p:nvPicPr>
                <p:cNvPr id="0" name="TextBox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1388" y="4868863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83" name="TextBox68" r:id="rId63" imgW="361800" imgH="361800"/>
        </mc:Choice>
        <mc:Fallback>
          <p:control name="TextBox68" r:id="rId63" imgW="361800" imgH="361800">
            <p:pic>
              <p:nvPicPr>
                <p:cNvPr id="0" name="TextBox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52292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84" name="TextBox1" r:id="rId64" imgW="361800" imgH="361800"/>
        </mc:Choice>
        <mc:Fallback>
          <p:control name="TextBox1" r:id="rId64" imgW="361800" imgH="36180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13713" y="4868863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85" name="TextBox29" r:id="rId65" imgW="361800" imgH="361800"/>
        </mc:Choice>
        <mc:Fallback>
          <p:control name="TextBox29" r:id="rId65" imgW="361800" imgH="361800">
            <p:pic>
              <p:nvPicPr>
                <p:cNvPr id="0" name="TextBox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91550" y="48688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306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6271" y="1614922"/>
            <a:ext cx="744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0181" y="1614922"/>
            <a:ext cx="2145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95718" y="1262209"/>
            <a:ext cx="576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5165" y="1999006"/>
            <a:ext cx="480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4.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757" y="3429001"/>
            <a:ext cx="480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5.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5458" y="1987551"/>
            <a:ext cx="753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6.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9611" y="4155307"/>
            <a:ext cx="478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7.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8721" y="4867276"/>
            <a:ext cx="56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/>
              <a:t>8.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152526" y="5517232"/>
            <a:ext cx="10124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6912" y="6021288"/>
            <a:ext cx="8666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8208" y="5795491"/>
            <a:ext cx="8635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83245" y="6319692"/>
            <a:ext cx="7757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>
            <a:hlinkClick r:id="rId67" action="ppaction://hlinksldjump">
              <a:snd r:embed="rId68" name="chimes.wav"/>
            </a:hlinkClick>
          </p:cNvPr>
          <p:cNvSpPr/>
          <p:nvPr/>
        </p:nvSpPr>
        <p:spPr>
          <a:xfrm>
            <a:off x="9060165" y="5908252"/>
            <a:ext cx="2736816" cy="620688"/>
          </a:xfrm>
          <a:prstGeom prst="rightArrow">
            <a:avLst>
              <a:gd name="adj1" fmla="val 50000"/>
              <a:gd name="adj2" fmla="val 5165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/>
              <a:t>Jawapan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22527" y="347055"/>
            <a:ext cx="4560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roadway" panose="04040905080B02020502" pitchFamily="82" charset="0"/>
              </a:rPr>
              <a:t>JAWAPAN TEKA SILANG KATA </a:t>
            </a:r>
          </a:p>
        </p:txBody>
      </p:sp>
      <p:sp>
        <p:nvSpPr>
          <p:cNvPr id="19" name="Rectangle 18">
            <a:hlinkClick r:id="rId69" action="ppaction://hlinksldjump"/>
          </p:cNvPr>
          <p:cNvSpPr/>
          <p:nvPr/>
        </p:nvSpPr>
        <p:spPr>
          <a:xfrm>
            <a:off x="743148" y="6021288"/>
            <a:ext cx="2255970" cy="33904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smtClean="0"/>
              <a:t>PERMAINAN LAIN  </a:t>
            </a:r>
            <a:endParaRPr lang="en-MY" sz="16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4146" name="TextBox2" r:id="rId2" imgW="361800" imgH="361800"/>
        </mc:Choice>
        <mc:Fallback>
          <p:control name="TextBox2" r:id="rId2" imgW="361800" imgH="36180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19891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47" name="TextBox3" r:id="rId3" imgW="361800" imgH="361800"/>
        </mc:Choice>
        <mc:Fallback>
          <p:control name="TextBox3" r:id="rId3" imgW="361800" imgH="36180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16287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48" name="TextBox4" r:id="rId4" imgW="361800" imgH="361800"/>
        </mc:Choice>
        <mc:Fallback>
          <p:control name="TextBox4" r:id="rId4" imgW="361800" imgH="361800">
            <p:pic>
              <p:nvPicPr>
                <p:cNvPr id="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27082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49" name="TextBox5" r:id="rId5" imgW="361800" imgH="361800"/>
        </mc:Choice>
        <mc:Fallback>
          <p:control name="TextBox5" r:id="rId5" imgW="361800" imgH="361800">
            <p:pic>
              <p:nvPicPr>
                <p:cNvPr id="0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23495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50" name="TextBox6" r:id="rId6" imgW="361800" imgH="361800"/>
        </mc:Choice>
        <mc:Fallback>
          <p:control name="TextBox6" r:id="rId6" imgW="361800" imgH="361800">
            <p:pic>
              <p:nvPicPr>
                <p:cNvPr id="0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30686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51" name="TextBox7" r:id="rId7" imgW="361800" imgH="361800"/>
        </mc:Choice>
        <mc:Fallback>
          <p:control name="TextBox7" r:id="rId7" imgW="361800" imgH="361800">
            <p:pic>
              <p:nvPicPr>
                <p:cNvPr id="0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34290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52" name="TextBox8" r:id="rId8" imgW="361800" imgH="361800"/>
        </mc:Choice>
        <mc:Fallback>
          <p:control name="TextBox8" r:id="rId8" imgW="361800" imgH="361800">
            <p:pic>
              <p:nvPicPr>
                <p:cNvPr id="0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0650" y="37893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53" name="TextBox9" r:id="rId9" imgW="361800" imgH="361800"/>
        </mc:Choice>
        <mc:Fallback>
          <p:control name="TextBox9" r:id="rId9" imgW="361800" imgH="361800">
            <p:pic>
              <p:nvPicPr>
                <p:cNvPr id="0" name="Text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2813" y="34290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54" name="TextBox10" r:id="rId10" imgW="361800" imgH="361800"/>
        </mc:Choice>
        <mc:Fallback>
          <p:control name="TextBox10" r:id="rId10" imgW="361800" imgH="361800">
            <p:pic>
              <p:nvPicPr>
                <p:cNvPr id="0" name="Text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1088" y="3429000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55" name="TextBox11" r:id="rId11" imgW="361800" imgH="361800"/>
        </mc:Choice>
        <mc:Fallback>
          <p:control name="TextBox11" r:id="rId11" imgW="361800" imgH="361800">
            <p:pic>
              <p:nvPicPr>
                <p:cNvPr id="0" name="Text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1663" y="34290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56" name="TextBox12" r:id="rId12" imgW="361800" imgH="361800"/>
        </mc:Choice>
        <mc:Fallback>
          <p:control name="TextBox12" r:id="rId12" imgW="361800" imgH="361800">
            <p:pic>
              <p:nvPicPr>
                <p:cNvPr id="0" name="Text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34290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57" name="TextBox13" r:id="rId13" imgW="361800" imgH="361800"/>
        </mc:Choice>
        <mc:Fallback>
          <p:control name="TextBox13" r:id="rId13" imgW="361800" imgH="361800">
            <p:pic>
              <p:nvPicPr>
                <p:cNvPr id="0" name="TextBox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3113" y="34290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58" name="TextBox14" r:id="rId14" imgW="361800" imgH="361800"/>
        </mc:Choice>
        <mc:Fallback>
          <p:control name="TextBox14" r:id="rId14" imgW="361800" imgH="361800">
            <p:pic>
              <p:nvPicPr>
                <p:cNvPr id="0" name="Text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0950" y="34290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59" name="TextBox15" r:id="rId15" imgW="361800" imgH="361800"/>
        </mc:Choice>
        <mc:Fallback>
          <p:control name="TextBox15" r:id="rId15" imgW="361800" imgH="361800">
            <p:pic>
              <p:nvPicPr>
                <p:cNvPr id="0" name="TextBox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30686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60" name="TextBox16" r:id="rId16" imgW="361800" imgH="361800"/>
        </mc:Choice>
        <mc:Fallback>
          <p:control name="TextBox16" r:id="rId16" imgW="361800" imgH="361800">
            <p:pic>
              <p:nvPicPr>
                <p:cNvPr id="0" name="TextBox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37893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61" name="TextBox17" r:id="rId17" imgW="361800" imgH="361800"/>
        </mc:Choice>
        <mc:Fallback>
          <p:control name="TextBox17" r:id="rId17" imgW="361800" imgH="361800">
            <p:pic>
              <p:nvPicPr>
                <p:cNvPr id="0" name="TextBox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27082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62" name="TextBox18" r:id="rId18" imgW="361800" imgH="361800"/>
        </mc:Choice>
        <mc:Fallback>
          <p:control name="TextBox18" r:id="rId18" imgW="361800" imgH="361800">
            <p:pic>
              <p:nvPicPr>
                <p:cNvPr id="0" name="TextBox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30686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63" name="TextBox19" r:id="rId19" imgW="361800" imgH="361800"/>
        </mc:Choice>
        <mc:Fallback>
          <p:control name="TextBox19" r:id="rId19" imgW="361800" imgH="361800">
            <p:pic>
              <p:nvPicPr>
                <p:cNvPr id="0" name="TextBox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19891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64" name="TextBox20" r:id="rId20" imgW="361800" imgH="361800"/>
        </mc:Choice>
        <mc:Fallback>
          <p:control name="TextBox20" r:id="rId20" imgW="361800" imgH="361800">
            <p:pic>
              <p:nvPicPr>
                <p:cNvPr id="0" name="TextBox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3113" y="1989138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65" name="TextBox21" r:id="rId21" imgW="361800" imgH="361800"/>
        </mc:Choice>
        <mc:Fallback>
          <p:control name="TextBox21" r:id="rId21" imgW="361800" imgH="361800">
            <p:pic>
              <p:nvPicPr>
                <p:cNvPr id="0" name="TextBox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16287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66" name="TextBox22" r:id="rId22" imgW="361800" imgH="361800"/>
        </mc:Choice>
        <mc:Fallback>
          <p:control name="TextBox22" r:id="rId22" imgW="361800" imgH="361800">
            <p:pic>
              <p:nvPicPr>
                <p:cNvPr id="0" name="TextBox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19891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67" name="TextBox23" r:id="rId23" imgW="361800" imgH="361800"/>
        </mc:Choice>
        <mc:Fallback>
          <p:control name="TextBox23" r:id="rId23" imgW="361800" imgH="361800">
            <p:pic>
              <p:nvPicPr>
                <p:cNvPr id="0" name="TextBox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100" y="23495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68" name="TextBox24" r:id="rId24" imgW="361800" imgH="361800"/>
        </mc:Choice>
        <mc:Fallback>
          <p:control name="TextBox24" r:id="rId24" imgW="361800" imgH="361800">
            <p:pic>
              <p:nvPicPr>
                <p:cNvPr id="0" name="TextBox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1088" y="1989138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69" name="TextBox25" r:id="rId25" imgW="361800" imgH="361800"/>
        </mc:Choice>
        <mc:Fallback>
          <p:control name="TextBox25" r:id="rId25" imgW="361800" imgH="361800">
            <p:pic>
              <p:nvPicPr>
                <p:cNvPr id="0" name="TextBox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1963" y="1989138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70" name="TextBox26" r:id="rId26" imgW="361800" imgH="361800"/>
        </mc:Choice>
        <mc:Fallback>
          <p:control name="TextBox26" r:id="rId26" imgW="361800" imgH="361800">
            <p:pic>
              <p:nvPicPr>
                <p:cNvPr id="0" name="TextBox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0950" y="1989138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71" name="TextBox27" r:id="rId27" imgW="361800" imgH="361800"/>
        </mc:Choice>
        <mc:Fallback>
          <p:control name="TextBox27" r:id="rId27" imgW="361800" imgH="361800">
            <p:pic>
              <p:nvPicPr>
                <p:cNvPr id="0" name="TextBox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1388" y="1989138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72" name="TextBox28" r:id="rId28" imgW="361800" imgH="361800"/>
        </mc:Choice>
        <mc:Fallback>
          <p:control name="TextBox28" r:id="rId28" imgW="361800" imgH="361800">
            <p:pic>
              <p:nvPicPr>
                <p:cNvPr id="0" name="TextBox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23495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73" name="TextBox30" r:id="rId29" imgW="361800" imgH="361800"/>
        </mc:Choice>
        <mc:Fallback>
          <p:control name="TextBox30" r:id="rId29" imgW="361800" imgH="361800">
            <p:pic>
              <p:nvPicPr>
                <p:cNvPr id="0" name="TextBox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414972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74" name="TextBox31" r:id="rId30" imgW="361800" imgH="361800"/>
        </mc:Choice>
        <mc:Fallback>
          <p:control name="TextBox31" r:id="rId30" imgW="361800" imgH="361800">
            <p:pic>
              <p:nvPicPr>
                <p:cNvPr id="0" name="TextBox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37893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75" name="TextBox32" r:id="rId31" imgW="361800" imgH="361800"/>
        </mc:Choice>
        <mc:Fallback>
          <p:control name="TextBox32" r:id="rId31" imgW="361800" imgH="361800">
            <p:pic>
              <p:nvPicPr>
                <p:cNvPr id="0" name="TextBox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3429000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76" name="TextBox33" r:id="rId32" imgW="361800" imgH="361800"/>
        </mc:Choice>
        <mc:Fallback>
          <p:control name="TextBox33" r:id="rId32" imgW="361800" imgH="361800">
            <p:pic>
              <p:nvPicPr>
                <p:cNvPr id="0" name="TextBox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27082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77" name="TextBox34" r:id="rId33" imgW="361800" imgH="361800"/>
        </mc:Choice>
        <mc:Fallback>
          <p:control name="TextBox34" r:id="rId33" imgW="361800" imgH="361800">
            <p:pic>
              <p:nvPicPr>
                <p:cNvPr id="0" name="TextBox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162877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78" name="TextBox35" r:id="rId34" imgW="361800" imgH="361800"/>
        </mc:Choice>
        <mc:Fallback>
          <p:control name="TextBox35" r:id="rId34" imgW="361800" imgH="361800">
            <p:pic>
              <p:nvPicPr>
                <p:cNvPr id="0" name="TextBox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91550" y="414972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79" name="TextBox36" r:id="rId35" imgW="361800" imgH="361800"/>
        </mc:Choice>
        <mc:Fallback>
          <p:control name="TextBox36" r:id="rId35" imgW="361800" imgH="361800">
            <p:pic>
              <p:nvPicPr>
                <p:cNvPr id="0" name="TextBox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1371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80" name="TextBox37" r:id="rId36" imgW="361800" imgH="361800"/>
        </mc:Choice>
        <mc:Fallback>
          <p:control name="TextBox37" r:id="rId36" imgW="361800" imgH="361800">
            <p:pic>
              <p:nvPicPr>
                <p:cNvPr id="0" name="TextBox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51688" y="4149725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81" name="TextBox38" r:id="rId37" imgW="361800" imgH="361800"/>
        </mc:Choice>
        <mc:Fallback>
          <p:control name="TextBox38" r:id="rId37" imgW="361800" imgH="361800">
            <p:pic>
              <p:nvPicPr>
                <p:cNvPr id="0" name="TextBox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82" name="TextBox39" r:id="rId38" imgW="361800" imgH="361800"/>
        </mc:Choice>
        <mc:Fallback>
          <p:control name="TextBox39" r:id="rId38" imgW="361800" imgH="361800">
            <p:pic>
              <p:nvPicPr>
                <p:cNvPr id="0" name="TextBox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32700" y="414972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83" name="TextBox40" r:id="rId39" imgW="361800" imgH="361800"/>
        </mc:Choice>
        <mc:Fallback>
          <p:control name="TextBox40" r:id="rId39" imgW="361800" imgH="361800">
            <p:pic>
              <p:nvPicPr>
                <p:cNvPr id="0" name="TextBox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91250" y="414972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84" name="TextBox41" r:id="rId40" imgW="361800" imgH="361800"/>
        </mc:Choice>
        <mc:Fallback>
          <p:control name="TextBox41" r:id="rId40" imgW="361800" imgH="361800">
            <p:pic>
              <p:nvPicPr>
                <p:cNvPr id="0" name="TextBox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341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85" name="TextBox42" r:id="rId41" imgW="361800" imgH="361800"/>
        </mc:Choice>
        <mc:Fallback>
          <p:control name="TextBox42" r:id="rId41" imgW="361800" imgH="361800">
            <p:pic>
              <p:nvPicPr>
                <p:cNvPr id="0" name="TextBox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311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86" name="TextBox43" r:id="rId42" imgW="361800" imgH="361800"/>
        </mc:Choice>
        <mc:Fallback>
          <p:control name="TextBox43" r:id="rId42" imgW="361800" imgH="361800">
            <p:pic>
              <p:nvPicPr>
                <p:cNvPr id="0" name="TextBox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0950" y="4149725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87" name="TextBox44" r:id="rId43" imgW="361800" imgH="361800"/>
        </mc:Choice>
        <mc:Fallback>
          <p:control name="TextBox44" r:id="rId43" imgW="361800" imgH="361800">
            <p:pic>
              <p:nvPicPr>
                <p:cNvPr id="0" name="TextBox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196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88" name="TextBox45" r:id="rId44" imgW="361800" imgH="361800"/>
        </mc:Choice>
        <mc:Fallback>
          <p:control name="TextBox45" r:id="rId44" imgW="361800" imgH="361800">
            <p:pic>
              <p:nvPicPr>
                <p:cNvPr id="0" name="TextBox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1388" y="4149725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89" name="TextBox46" r:id="rId45" imgW="361800" imgH="361800"/>
        </mc:Choice>
        <mc:Fallback>
          <p:control name="TextBox46" r:id="rId45" imgW="361800" imgH="361800">
            <p:pic>
              <p:nvPicPr>
                <p:cNvPr id="0" name="TextBox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3789363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90" name="TextBox47" r:id="rId46" imgW="361800" imgH="361800"/>
        </mc:Choice>
        <mc:Fallback>
          <p:control name="TextBox47" r:id="rId46" imgW="361800" imgH="361800">
            <p:pic>
              <p:nvPicPr>
                <p:cNvPr id="0" name="TextBox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23495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91" name="TextBox48" r:id="rId47" imgW="361800" imgH="361800"/>
        </mc:Choice>
        <mc:Fallback>
          <p:control name="TextBox48" r:id="rId47" imgW="361800" imgH="361800">
            <p:pic>
              <p:nvPicPr>
                <p:cNvPr id="0" name="TextBox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270827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92" name="TextBox49" r:id="rId48" imgW="361800" imgH="361800"/>
        </mc:Choice>
        <mc:Fallback>
          <p:control name="TextBox49" r:id="rId48" imgW="361800" imgH="361800">
            <p:pic>
              <p:nvPicPr>
                <p:cNvPr id="0" name="TextBox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34290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93" name="TextBox50" r:id="rId49" imgW="361800" imgH="361800"/>
        </mc:Choice>
        <mc:Fallback>
          <p:control name="TextBox50" r:id="rId49" imgW="361800" imgH="361800">
            <p:pic>
              <p:nvPicPr>
                <p:cNvPr id="0" name="TextBox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3068638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94" name="TextBox51" r:id="rId50" imgW="361800" imgH="361800"/>
        </mc:Choice>
        <mc:Fallback>
          <p:control name="TextBox51" r:id="rId50" imgW="361800" imgH="361800">
            <p:pic>
              <p:nvPicPr>
                <p:cNvPr id="0" name="TextBox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51988" y="4149725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95" name="TextBox52" r:id="rId51" imgW="361800" imgH="361800"/>
        </mc:Choice>
        <mc:Fallback>
          <p:control name="TextBox52" r:id="rId51" imgW="361800" imgH="361800">
            <p:pic>
              <p:nvPicPr>
                <p:cNvPr id="0" name="TextBox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72563" y="41497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96" name="TextBox54" r:id="rId52" imgW="361800" imgH="361800"/>
        </mc:Choice>
        <mc:Fallback>
          <p:control name="TextBox54" r:id="rId52" imgW="361800" imgH="361800">
            <p:pic>
              <p:nvPicPr>
                <p:cNvPr id="0" name="TextBox5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4868863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97" name="TextBox55" r:id="rId53" imgW="361800" imgH="361800"/>
        </mc:Choice>
        <mc:Fallback>
          <p:control name="TextBox55" r:id="rId53" imgW="361800" imgH="361800">
            <p:pic>
              <p:nvPicPr>
                <p:cNvPr id="0" name="TextBox5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4508500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98" name="TextBox56" r:id="rId54" imgW="361800" imgH="361800"/>
        </mc:Choice>
        <mc:Fallback>
          <p:control name="TextBox56" r:id="rId54" imgW="361800" imgH="361800">
            <p:pic>
              <p:nvPicPr>
                <p:cNvPr id="0" name="TextBox5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1989138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199" name="TextBox53" r:id="rId55" imgW="361800" imgH="361800"/>
        </mc:Choice>
        <mc:Fallback>
          <p:control name="TextBox53" r:id="rId55" imgW="361800" imgH="361800">
            <p:pic>
              <p:nvPicPr>
                <p:cNvPr id="0" name="TextBox5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5589588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00" name="TextBox58" r:id="rId56" imgW="361800" imgH="361800"/>
        </mc:Choice>
        <mc:Fallback>
          <p:control name="TextBox58" r:id="rId56" imgW="361800" imgH="361800">
            <p:pic>
              <p:nvPicPr>
                <p:cNvPr id="0" name="TextBox5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126841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01" name="TextBox62" r:id="rId57" imgW="361800" imgH="361800"/>
        </mc:Choice>
        <mc:Fallback>
          <p:control name="TextBox62" r:id="rId57" imgW="361800" imgH="361800">
            <p:pic>
              <p:nvPicPr>
                <p:cNvPr id="0" name="TextBox6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91250" y="48688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02" name="TextBox63" r:id="rId58" imgW="361800" imgH="361800"/>
        </mc:Choice>
        <mc:Fallback>
          <p:control name="TextBox63" r:id="rId58" imgW="361800" imgH="361800">
            <p:pic>
              <p:nvPicPr>
                <p:cNvPr id="0" name="TextBox6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32700" y="48688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03" name="TextBox64" r:id="rId59" imgW="361800" imgH="361800"/>
        </mc:Choice>
        <mc:Fallback>
          <p:control name="TextBox64" r:id="rId59" imgW="361800" imgH="361800">
            <p:pic>
              <p:nvPicPr>
                <p:cNvPr id="0" name="TextBox6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51688" y="4868863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04" name="TextBox65" r:id="rId60" imgW="361800" imgH="361800"/>
        </mc:Choice>
        <mc:Fallback>
          <p:control name="TextBox65" r:id="rId60" imgW="361800" imgH="361800">
            <p:pic>
              <p:nvPicPr>
                <p:cNvPr id="0" name="TextBox6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3413" y="4868863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05" name="TextBox66" r:id="rId61" imgW="361800" imgH="361800"/>
        </mc:Choice>
        <mc:Fallback>
          <p:control name="TextBox66" r:id="rId61" imgW="361800" imgH="361800">
            <p:pic>
              <p:nvPicPr>
                <p:cNvPr id="0" name="TextBox6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400" y="48688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06" name="TextBox67" r:id="rId62" imgW="361800" imgH="361800"/>
        </mc:Choice>
        <mc:Fallback>
          <p:control name="TextBox67" r:id="rId62" imgW="361800" imgH="361800">
            <p:pic>
              <p:nvPicPr>
                <p:cNvPr id="0" name="TextBox6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1388" y="4868863"/>
                  <a:ext cx="481012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07" name="TextBox68" r:id="rId63" imgW="361800" imgH="361800"/>
        </mc:Choice>
        <mc:Fallback>
          <p:control name="TextBox68" r:id="rId63" imgW="361800" imgH="361800">
            <p:pic>
              <p:nvPicPr>
                <p:cNvPr id="0" name="TextBox6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263" y="5229225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08" name="TextBox1" r:id="rId64" imgW="361800" imgH="361800"/>
        </mc:Choice>
        <mc:Fallback>
          <p:control name="TextBox1" r:id="rId64" imgW="361800" imgH="36180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13713" y="4868863"/>
                  <a:ext cx="479425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09" name="TextBox29" r:id="rId65" imgW="361800" imgH="361800"/>
        </mc:Choice>
        <mc:Fallback>
          <p:control name="TextBox29" r:id="rId65" imgW="361800" imgH="361800">
            <p:pic>
              <p:nvPicPr>
                <p:cNvPr id="0" name="TextBox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91550" y="4868863"/>
                  <a:ext cx="481013" cy="358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699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53F72-FD1C-4472-98C3-BAE4D55BAFC9}"/>
              </a:ext>
            </a:extLst>
          </p:cNvPr>
          <p:cNvSpPr txBox="1"/>
          <p:nvPr/>
        </p:nvSpPr>
        <p:spPr>
          <a:xfrm>
            <a:off x="4074718" y="1704085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00B050"/>
                </a:solidFill>
                <a:latin typeface="Algerian" panose="04020705040A02060702" pitchFamily="82" charset="0"/>
              </a:rPr>
              <a:t>BETUL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F3A53F7-91C0-4661-BB66-308BBF605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747" y="975816"/>
            <a:ext cx="2981202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9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53F72-FD1C-4472-98C3-BAE4D55BAFC9}"/>
              </a:ext>
            </a:extLst>
          </p:cNvPr>
          <p:cNvSpPr txBox="1"/>
          <p:nvPr/>
        </p:nvSpPr>
        <p:spPr>
          <a:xfrm>
            <a:off x="4134679" y="1509213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FF0000"/>
                </a:solidFill>
                <a:latin typeface="Algerian" panose="04020705040A02060702" pitchFamily="82" charset="0"/>
              </a:rPr>
              <a:t>SALAH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B690A9-FEF9-4308-8F02-64FB66F20351}"/>
              </a:ext>
            </a:extLst>
          </p:cNvPr>
          <p:cNvSpPr/>
          <p:nvPr/>
        </p:nvSpPr>
        <p:spPr>
          <a:xfrm>
            <a:off x="331304" y="5194852"/>
            <a:ext cx="5102087" cy="14974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r>
              <a:rPr lang="en-MY" dirty="0" err="1"/>
              <a:t>Jawapan</a:t>
            </a:r>
            <a:r>
              <a:rPr lang="en-MY" dirty="0"/>
              <a:t> </a:t>
            </a:r>
            <a:r>
              <a:rPr lang="en-MY" dirty="0" err="1"/>
              <a:t>Betul</a:t>
            </a:r>
            <a:r>
              <a:rPr lang="en-MY" dirty="0"/>
              <a:t> : </a:t>
            </a:r>
          </a:p>
          <a:p>
            <a:pPr algn="just"/>
            <a:endParaRPr lang="en-MY" b="1" dirty="0"/>
          </a:p>
          <a:p>
            <a:pPr algn="just"/>
            <a:r>
              <a:rPr lang="en-MY" b="1" dirty="0"/>
              <a:t>a)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ialah</a:t>
            </a:r>
            <a:r>
              <a:rPr lang="en-MY" b="1" dirty="0"/>
              <a:t> </a:t>
            </a:r>
            <a:r>
              <a:rPr lang="en-MY" b="1" dirty="0" err="1"/>
              <a:t>corak</a:t>
            </a:r>
            <a:r>
              <a:rPr lang="en-MY" b="1" dirty="0"/>
              <a:t> </a:t>
            </a:r>
            <a:r>
              <a:rPr lang="en-MY" b="1" dirty="0" err="1"/>
              <a:t>atau</a:t>
            </a:r>
            <a:r>
              <a:rPr lang="en-MY" b="1" dirty="0"/>
              <a:t> </a:t>
            </a:r>
            <a:r>
              <a:rPr lang="en-MY" b="1" dirty="0" err="1"/>
              <a:t>reka</a:t>
            </a:r>
            <a:r>
              <a:rPr lang="en-MY" b="1" dirty="0"/>
              <a:t> </a:t>
            </a:r>
            <a:r>
              <a:rPr lang="en-MY" b="1" dirty="0" err="1"/>
              <a:t>bentuk</a:t>
            </a:r>
            <a:r>
              <a:rPr lang="en-MY" b="1" dirty="0"/>
              <a:t> </a:t>
            </a:r>
            <a:r>
              <a:rPr lang="en-MY" b="1" dirty="0" err="1"/>
              <a:t>susunan</a:t>
            </a:r>
            <a:r>
              <a:rPr lang="en-MY" b="1" dirty="0"/>
              <a:t> </a:t>
            </a:r>
            <a:r>
              <a:rPr lang="en-MY" b="1" dirty="0" err="1"/>
              <a:t>kawasan</a:t>
            </a:r>
            <a:r>
              <a:rPr lang="en-MY" b="1" dirty="0"/>
              <a:t> </a:t>
            </a:r>
            <a:r>
              <a:rPr lang="en-MY" b="1" dirty="0" err="1"/>
              <a:t>kediaman</a:t>
            </a:r>
            <a:r>
              <a:rPr lang="en-MY" b="1" dirty="0"/>
              <a:t> </a:t>
            </a:r>
            <a:r>
              <a:rPr lang="en-MY" b="1" dirty="0" err="1"/>
              <a:t>manusia</a:t>
            </a:r>
            <a:r>
              <a:rPr lang="en-MY" b="1" dirty="0"/>
              <a:t> di </a:t>
            </a:r>
            <a:r>
              <a:rPr lang="en-MY" b="1" dirty="0" err="1"/>
              <a:t>sesuatu</a:t>
            </a:r>
            <a:r>
              <a:rPr lang="en-MY" b="1" dirty="0"/>
              <a:t> </a:t>
            </a:r>
            <a:r>
              <a:rPr lang="en-MY" b="1" dirty="0" err="1"/>
              <a:t>tempat</a:t>
            </a:r>
            <a:r>
              <a:rPr lang="en-MY" b="1" dirty="0"/>
              <a:t> </a:t>
            </a:r>
            <a:r>
              <a:rPr lang="en-MY" b="1" dirty="0" err="1"/>
              <a:t>atau</a:t>
            </a:r>
            <a:r>
              <a:rPr lang="en-MY" b="1" dirty="0"/>
              <a:t> </a:t>
            </a:r>
            <a:r>
              <a:rPr lang="en-MY" b="1" dirty="0" err="1"/>
              <a:t>kawasan</a:t>
            </a:r>
            <a:r>
              <a:rPr lang="en-MY" b="1" dirty="0"/>
              <a:t>. </a:t>
            </a:r>
          </a:p>
          <a:p>
            <a:pPr algn="ctr"/>
            <a:endParaRPr lang="en-MY" dirty="0"/>
          </a:p>
          <a:p>
            <a:pPr algn="ctr"/>
            <a:endParaRPr lang="en-MY" dirty="0"/>
          </a:p>
        </p:txBody>
      </p:sp>
      <p:pic>
        <p:nvPicPr>
          <p:cNvPr id="3074" name="Picture 2" descr="Try again! on Steam">
            <a:extLst>
              <a:ext uri="{FF2B5EF4-FFF2-40B4-BE49-F238E27FC236}">
                <a16:creationId xmlns:a16="http://schemas.microsoft.com/office/drawing/2014/main" xmlns="" id="{452B2F68-D44B-4648-9D46-9C9A9F212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45" y="3776455"/>
            <a:ext cx="3034710" cy="14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06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9B610D-40DD-4B8F-BAE2-8822811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0"/>
            <a:ext cx="11115261" cy="2006047"/>
          </a:xfrm>
        </p:spPr>
        <p:txBody>
          <a:bodyPr>
            <a:normAutofit fontScale="90000"/>
          </a:bodyPr>
          <a:lstStyle/>
          <a:p>
            <a:pPr algn="ctr"/>
            <a:r>
              <a:rPr lang="en-MY" dirty="0"/>
              <a:t/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>	</a:t>
            </a:r>
            <a:r>
              <a:rPr lang="en-MY" b="1" dirty="0"/>
              <a:t>2.</a:t>
            </a:r>
            <a:r>
              <a:rPr lang="en-MY" dirty="0"/>
              <a:t> </a:t>
            </a:r>
            <a:r>
              <a:rPr lang="en-MY" b="1" dirty="0" err="1"/>
              <a:t>Terdapat</a:t>
            </a:r>
            <a:r>
              <a:rPr lang="en-MY" b="1" dirty="0"/>
              <a:t> di </a:t>
            </a:r>
            <a:r>
              <a:rPr lang="en-MY" b="1" dirty="0" err="1"/>
              <a:t>kawasan</a:t>
            </a:r>
            <a:r>
              <a:rPr lang="en-MY" b="1" dirty="0"/>
              <a:t> </a:t>
            </a:r>
            <a:r>
              <a:rPr lang="en-MY" b="1" dirty="0" err="1"/>
              <a:t>pinggir</a:t>
            </a:r>
            <a:r>
              <a:rPr lang="en-MY" b="1" dirty="0"/>
              <a:t> </a:t>
            </a:r>
            <a:r>
              <a:rPr lang="en-MY" b="1" dirty="0" err="1"/>
              <a:t>laut</a:t>
            </a:r>
            <a:r>
              <a:rPr lang="en-MY" b="1" dirty="0"/>
              <a:t> dan   	</a:t>
            </a:r>
            <a:r>
              <a:rPr lang="en-MY" b="1" dirty="0" err="1"/>
              <a:t>sepanjang</a:t>
            </a:r>
            <a:r>
              <a:rPr lang="en-MY" b="1" dirty="0"/>
              <a:t> </a:t>
            </a:r>
            <a:r>
              <a:rPr lang="en-MY" b="1" dirty="0" err="1"/>
              <a:t>sungai</a:t>
            </a:r>
            <a:r>
              <a:rPr lang="en-MY" b="1" dirty="0"/>
              <a:t>. </a:t>
            </a:r>
            <a:br>
              <a:rPr lang="en-MY" b="1" dirty="0"/>
            </a:br>
            <a:r>
              <a:rPr lang="en-MY" b="1" dirty="0"/>
              <a:t>	</a:t>
            </a:r>
            <a:r>
              <a:rPr lang="en-MY" b="1" dirty="0" err="1"/>
              <a:t>Berikut</a:t>
            </a:r>
            <a:r>
              <a:rPr lang="en-MY" b="1" dirty="0"/>
              <a:t> </a:t>
            </a:r>
            <a:r>
              <a:rPr lang="en-MY" b="1" dirty="0" err="1"/>
              <a:t>merupakan</a:t>
            </a:r>
            <a:r>
              <a:rPr lang="en-MY" b="1" dirty="0"/>
              <a:t> </a:t>
            </a:r>
            <a:r>
              <a:rPr lang="en-MY" b="1" dirty="0" err="1"/>
              <a:t>pola</a:t>
            </a:r>
            <a:r>
              <a:rPr lang="en-MY" b="1" dirty="0"/>
              <a:t> </a:t>
            </a:r>
            <a:r>
              <a:rPr lang="en-MY" b="1" dirty="0" err="1"/>
              <a:t>petempatan</a:t>
            </a:r>
            <a:r>
              <a:rPr lang="en-MY" b="1" dirty="0"/>
              <a:t>? </a:t>
            </a:r>
            <a:r>
              <a:rPr lang="en-MY" dirty="0"/>
              <a:t/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4" name="Rectangle 3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373BFAD9-8467-4E7E-9C0A-CDE77FDB8F48}"/>
              </a:ext>
            </a:extLst>
          </p:cNvPr>
          <p:cNvSpPr/>
          <p:nvPr/>
        </p:nvSpPr>
        <p:spPr>
          <a:xfrm>
            <a:off x="2895598" y="2421833"/>
            <a:ext cx="6400800" cy="7156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a)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berkelompok</a:t>
            </a:r>
            <a:endParaRPr lang="en-MY" b="1" dirty="0"/>
          </a:p>
        </p:txBody>
      </p:sp>
      <p:sp>
        <p:nvSpPr>
          <p:cNvPr id="5" name="Rectangle 4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3418645F-280C-4040-91DD-DB6B6E545FAB}"/>
              </a:ext>
            </a:extLst>
          </p:cNvPr>
          <p:cNvSpPr/>
          <p:nvPr/>
        </p:nvSpPr>
        <p:spPr>
          <a:xfrm>
            <a:off x="2895599" y="3442248"/>
            <a:ext cx="6400799" cy="7156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b)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berpusat</a:t>
            </a:r>
            <a:endParaRPr lang="en-MY" b="1" dirty="0"/>
          </a:p>
        </p:txBody>
      </p:sp>
      <p:sp>
        <p:nvSpPr>
          <p:cNvPr id="6" name="Rectangle 5">
            <a:hlinkClick r:id="rId2" action="ppaction://hlinksldjump">
              <a:snd r:embed="rId3" name="voltage.wav"/>
            </a:hlinkClick>
            <a:extLst>
              <a:ext uri="{FF2B5EF4-FFF2-40B4-BE49-F238E27FC236}">
                <a16:creationId xmlns:a16="http://schemas.microsoft.com/office/drawing/2014/main" xmlns="" id="{DAD1C2E7-B812-4473-91F0-696214056EB0}"/>
              </a:ext>
            </a:extLst>
          </p:cNvPr>
          <p:cNvSpPr/>
          <p:nvPr/>
        </p:nvSpPr>
        <p:spPr>
          <a:xfrm>
            <a:off x="2895599" y="4462663"/>
            <a:ext cx="6400799" cy="7156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c)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berselerak</a:t>
            </a:r>
            <a:endParaRPr lang="en-MY" b="1" dirty="0"/>
          </a:p>
        </p:txBody>
      </p:sp>
      <p:sp>
        <p:nvSpPr>
          <p:cNvPr id="7" name="Rectangle 6">
            <a:hlinkClick r:id="rId4" action="ppaction://hlinksldjump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B9B26E0B-5F29-4747-9FC2-CB374096D1D2}"/>
              </a:ext>
            </a:extLst>
          </p:cNvPr>
          <p:cNvSpPr/>
          <p:nvPr/>
        </p:nvSpPr>
        <p:spPr>
          <a:xfrm>
            <a:off x="2895599" y="5483078"/>
            <a:ext cx="6400799" cy="7156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/>
              <a:t>d)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berjajar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10307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53F72-FD1C-4472-98C3-BAE4D55BAFC9}"/>
              </a:ext>
            </a:extLst>
          </p:cNvPr>
          <p:cNvSpPr txBox="1"/>
          <p:nvPr/>
        </p:nvSpPr>
        <p:spPr>
          <a:xfrm>
            <a:off x="4074718" y="1764045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00B050"/>
                </a:solidFill>
                <a:latin typeface="Algerian" panose="04020705040A02060702" pitchFamily="82" charset="0"/>
              </a:rPr>
              <a:t>BETUL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DD3282-2F99-41CF-A7D7-71DFB263B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747" y="975816"/>
            <a:ext cx="2981202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8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53F72-FD1C-4472-98C3-BAE4D55BAFC9}"/>
              </a:ext>
            </a:extLst>
          </p:cNvPr>
          <p:cNvSpPr txBox="1"/>
          <p:nvPr/>
        </p:nvSpPr>
        <p:spPr>
          <a:xfrm>
            <a:off x="4134679" y="1509213"/>
            <a:ext cx="4253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8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MY" sz="8000" dirty="0">
                <a:solidFill>
                  <a:srgbClr val="FF0000"/>
                </a:solidFill>
                <a:latin typeface="Algerian" panose="04020705040A02060702" pitchFamily="82" charset="0"/>
              </a:rPr>
              <a:t>SALAH !</a:t>
            </a:r>
          </a:p>
        </p:txBody>
      </p:sp>
      <p:sp>
        <p:nvSpPr>
          <p:cNvPr id="6" name="Arrow: Right 5">
            <a:hlinkClick r:id="rId2" action="ppaction://hlinksldjump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A275FC01-8EB8-4524-B655-866C73B61494}"/>
              </a:ext>
            </a:extLst>
          </p:cNvPr>
          <p:cNvSpPr/>
          <p:nvPr/>
        </p:nvSpPr>
        <p:spPr>
          <a:xfrm>
            <a:off x="8918713" y="5314121"/>
            <a:ext cx="2888974" cy="10204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SETERUSNYA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B690A9-FEF9-4308-8F02-64FB66F20351}"/>
              </a:ext>
            </a:extLst>
          </p:cNvPr>
          <p:cNvSpPr/>
          <p:nvPr/>
        </p:nvSpPr>
        <p:spPr>
          <a:xfrm>
            <a:off x="212035" y="5459894"/>
            <a:ext cx="5102087" cy="10204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pPr algn="just"/>
            <a:r>
              <a:rPr lang="en-MY" dirty="0" err="1"/>
              <a:t>Jawapan</a:t>
            </a:r>
            <a:r>
              <a:rPr lang="en-MY" dirty="0"/>
              <a:t> </a:t>
            </a:r>
            <a:r>
              <a:rPr lang="en-MY" dirty="0" err="1"/>
              <a:t>Betul</a:t>
            </a:r>
            <a:r>
              <a:rPr lang="en-MY" dirty="0"/>
              <a:t> : </a:t>
            </a:r>
          </a:p>
          <a:p>
            <a:pPr algn="just"/>
            <a:endParaRPr lang="en-MY" dirty="0"/>
          </a:p>
          <a:p>
            <a:pPr algn="just"/>
            <a:r>
              <a:rPr lang="en-MY" b="1" dirty="0"/>
              <a:t>d) Pola </a:t>
            </a:r>
            <a:r>
              <a:rPr lang="en-MY" b="1" dirty="0" err="1"/>
              <a:t>petempatan</a:t>
            </a:r>
            <a:r>
              <a:rPr lang="en-MY" b="1" dirty="0"/>
              <a:t> </a:t>
            </a:r>
            <a:r>
              <a:rPr lang="en-MY" b="1" dirty="0" err="1"/>
              <a:t>berjajar</a:t>
            </a:r>
            <a:endParaRPr lang="en-MY" b="1" dirty="0"/>
          </a:p>
          <a:p>
            <a:pPr algn="just"/>
            <a:endParaRPr lang="en-MY" dirty="0"/>
          </a:p>
          <a:p>
            <a:pPr algn="just"/>
            <a:endParaRPr lang="en-MY" b="1" dirty="0"/>
          </a:p>
          <a:p>
            <a:pPr algn="ctr"/>
            <a:endParaRPr lang="en-MY" dirty="0"/>
          </a:p>
          <a:p>
            <a:pPr algn="ctr"/>
            <a:endParaRPr lang="en-MY" dirty="0"/>
          </a:p>
        </p:txBody>
      </p:sp>
      <p:pic>
        <p:nvPicPr>
          <p:cNvPr id="7" name="Picture 2" descr="Try again! on Steam">
            <a:extLst>
              <a:ext uri="{FF2B5EF4-FFF2-40B4-BE49-F238E27FC236}">
                <a16:creationId xmlns:a16="http://schemas.microsoft.com/office/drawing/2014/main" xmlns="" id="{9147D365-DC32-4427-BD94-66BAC254F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45" y="3763203"/>
            <a:ext cx="3034710" cy="14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99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2204</TotalTime>
  <Words>862</Words>
  <Application>Microsoft Office PowerPoint</Application>
  <PresentationFormat>Custom</PresentationFormat>
  <Paragraphs>331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1_Office Theme</vt:lpstr>
      <vt:lpstr>Vapor Trail</vt:lpstr>
      <vt:lpstr>PERMAINAN 4 POLA</vt:lpstr>
      <vt:lpstr>PowerPoint Presentation</vt:lpstr>
      <vt:lpstr>       (pola petempatan)</vt:lpstr>
      <vt:lpstr>  1. Pilih pernyataan yang betul. </vt:lpstr>
      <vt:lpstr>PowerPoint Presentation</vt:lpstr>
      <vt:lpstr>PowerPoint Presentation</vt:lpstr>
      <vt:lpstr>   2. Terdapat di kawasan pinggir laut dan    sepanjang sungai.   Berikut merupakan pola petempatan?   </vt:lpstr>
      <vt:lpstr>PowerPoint Presentation</vt:lpstr>
      <vt:lpstr>PowerPoint Presentation</vt:lpstr>
      <vt:lpstr>  3. Pola petempatan berjajar terdapat di kawasan?   </vt:lpstr>
      <vt:lpstr>PowerPoint Presentation</vt:lpstr>
      <vt:lpstr>PowerPoint Presentation</vt:lpstr>
      <vt:lpstr> 4. Pola petempatan berpusat merujuk kepada    </vt:lpstr>
      <vt:lpstr>PowerPoint Presentation</vt:lpstr>
      <vt:lpstr>PowerPoint Presentation</vt:lpstr>
      <vt:lpstr>5. Apakah jenis pola petempatan yang ditunjukkan di dalam peta 1?  </vt:lpstr>
      <vt:lpstr>PowerPoint Presentation</vt:lpstr>
      <vt:lpstr>PowerPoint Presentation</vt:lpstr>
      <vt:lpstr> 6. Petempatan linear juga merujuk kepada   </vt:lpstr>
      <vt:lpstr>PowerPoint Presentation</vt:lpstr>
      <vt:lpstr>PowerPoint Presentation</vt:lpstr>
      <vt:lpstr> 7. Apakah jenis pola petempatan yang ditunjukkan di dalam peta 2?  </vt:lpstr>
      <vt:lpstr>PowerPoint Presentation</vt:lpstr>
      <vt:lpstr>PowerPoint Presentation</vt:lpstr>
      <vt:lpstr>8. Apakah jenis pola petempatan di kedua-dua kawasan berikut?  </vt:lpstr>
      <vt:lpstr>PowerPoint Presentation</vt:lpstr>
      <vt:lpstr>PowerPoint Presentation</vt:lpstr>
      <vt:lpstr> 9. Pernyataan di bawah menunjukkan ciri-ciri pola petempatan berkelompok KECUALI  </vt:lpstr>
      <vt:lpstr>PowerPoint Presentation</vt:lpstr>
      <vt:lpstr>PowerPoint Presentation</vt:lpstr>
      <vt:lpstr>  10. “Rumah dan bangunan dibina secara berselerak dan berjauhan antara satu sama lain” Pernyataan di atas merujuk kepada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nurul ain</dc:creator>
  <cp:lastModifiedBy>user</cp:lastModifiedBy>
  <cp:revision>124</cp:revision>
  <dcterms:created xsi:type="dcterms:W3CDTF">2020-05-02T08:35:31Z</dcterms:created>
  <dcterms:modified xsi:type="dcterms:W3CDTF">2020-05-12T06:55:31Z</dcterms:modified>
</cp:coreProperties>
</file>