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sldIdLst>
    <p:sldId id="384" r:id="rId2"/>
    <p:sldId id="256" r:id="rId3"/>
    <p:sldId id="385" r:id="rId4"/>
    <p:sldId id="306" r:id="rId5"/>
    <p:sldId id="307" r:id="rId6"/>
    <p:sldId id="308" r:id="rId7"/>
    <p:sldId id="305" r:id="rId8"/>
    <p:sldId id="257" r:id="rId9"/>
    <p:sldId id="309" r:id="rId10"/>
    <p:sldId id="258" r:id="rId11"/>
    <p:sldId id="310" r:id="rId12"/>
    <p:sldId id="386" r:id="rId13"/>
    <p:sldId id="260" r:id="rId14"/>
    <p:sldId id="312" r:id="rId15"/>
    <p:sldId id="387" r:id="rId16"/>
    <p:sldId id="314" r:id="rId17"/>
    <p:sldId id="315" r:id="rId18"/>
    <p:sldId id="388" r:id="rId19"/>
    <p:sldId id="317" r:id="rId20"/>
    <p:sldId id="318" r:id="rId21"/>
    <p:sldId id="389" r:id="rId22"/>
    <p:sldId id="320" r:id="rId23"/>
    <p:sldId id="321" r:id="rId24"/>
    <p:sldId id="390" r:id="rId25"/>
    <p:sldId id="323" r:id="rId26"/>
    <p:sldId id="324" r:id="rId27"/>
    <p:sldId id="391" r:id="rId28"/>
    <p:sldId id="326" r:id="rId29"/>
    <p:sldId id="327" r:id="rId30"/>
    <p:sldId id="392" r:id="rId31"/>
    <p:sldId id="383" r:id="rId32"/>
    <p:sldId id="330" r:id="rId33"/>
    <p:sldId id="393" r:id="rId34"/>
    <p:sldId id="332" r:id="rId35"/>
    <p:sldId id="333" r:id="rId36"/>
    <p:sldId id="394" r:id="rId37"/>
    <p:sldId id="335" r:id="rId38"/>
    <p:sldId id="336" r:id="rId39"/>
    <p:sldId id="395" r:id="rId40"/>
    <p:sldId id="338" r:id="rId41"/>
    <p:sldId id="339" r:id="rId42"/>
    <p:sldId id="396" r:id="rId43"/>
    <p:sldId id="382" r:id="rId44"/>
    <p:sldId id="342" r:id="rId45"/>
    <p:sldId id="397" r:id="rId46"/>
    <p:sldId id="344" r:id="rId47"/>
    <p:sldId id="345" r:id="rId48"/>
    <p:sldId id="398" r:id="rId49"/>
    <p:sldId id="347" r:id="rId50"/>
    <p:sldId id="348" r:id="rId51"/>
    <p:sldId id="399" r:id="rId52"/>
    <p:sldId id="350" r:id="rId53"/>
    <p:sldId id="351" r:id="rId54"/>
    <p:sldId id="400" r:id="rId55"/>
    <p:sldId id="381" r:id="rId56"/>
    <p:sldId id="354" r:id="rId57"/>
    <p:sldId id="401" r:id="rId58"/>
    <p:sldId id="356" r:id="rId59"/>
    <p:sldId id="357" r:id="rId60"/>
    <p:sldId id="402" r:id="rId61"/>
    <p:sldId id="359" r:id="rId62"/>
    <p:sldId id="360" r:id="rId63"/>
    <p:sldId id="403" r:id="rId64"/>
    <p:sldId id="362" r:id="rId65"/>
    <p:sldId id="363" r:id="rId66"/>
    <p:sldId id="404" r:id="rId67"/>
    <p:sldId id="365" r:id="rId68"/>
    <p:sldId id="366" r:id="rId69"/>
    <p:sldId id="405" r:id="rId70"/>
    <p:sldId id="368" r:id="rId71"/>
    <p:sldId id="406" r:id="rId72"/>
    <p:sldId id="407" r:id="rId73"/>
    <p:sldId id="371" r:id="rId74"/>
    <p:sldId id="408" r:id="rId75"/>
    <p:sldId id="409" r:id="rId76"/>
    <p:sldId id="374" r:id="rId77"/>
    <p:sldId id="410" r:id="rId78"/>
    <p:sldId id="411" r:id="rId79"/>
    <p:sldId id="377" r:id="rId8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81"/>
    </p:embeddedFont>
    <p:embeddedFont>
      <p:font typeface="Trebuchet MS" panose="020B0603020202020204" pitchFamily="34" charset="0"/>
      <p:regular r:id="rId82"/>
      <p:bold r:id="rId83"/>
      <p:italic r:id="rId84"/>
      <p:boldItalic r:id="rId85"/>
    </p:embeddedFont>
    <p:embeddedFont>
      <p:font typeface="Wingdings 3" panose="05040102010807070707" pitchFamily="18" charset="2"/>
      <p:regular r:id="rId8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B7"/>
    <a:srgbClr val="00FF00"/>
    <a:srgbClr val="2EE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howGuides="1">
      <p:cViewPr varScale="1">
        <p:scale>
          <a:sx n="56" d="100"/>
          <a:sy n="56" d="100"/>
        </p:scale>
        <p:origin x="72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5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14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42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62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4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8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8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4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6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4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1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58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2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1E2E-97C6-4A3D-9B99-57463EF4DB3B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59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14.xml"/><Relationship Id="rId18" Type="http://schemas.openxmlformats.org/officeDocument/2006/relationships/slide" Target="slide65.xml"/><Relationship Id="rId26" Type="http://schemas.openxmlformats.org/officeDocument/2006/relationships/slide" Target="slide44.xml"/><Relationship Id="rId3" Type="http://schemas.openxmlformats.org/officeDocument/2006/relationships/image" Target="../media/image10.png"/><Relationship Id="rId21" Type="http://schemas.openxmlformats.org/officeDocument/2006/relationships/slide" Target="slide68.xml"/><Relationship Id="rId7" Type="http://schemas.openxmlformats.org/officeDocument/2006/relationships/slide" Target="slide8.xml"/><Relationship Id="rId12" Type="http://schemas.openxmlformats.org/officeDocument/2006/relationships/slide" Target="slide47.xml"/><Relationship Id="rId17" Type="http://schemas.openxmlformats.org/officeDocument/2006/relationships/slide" Target="slide62.xml"/><Relationship Id="rId25" Type="http://schemas.openxmlformats.org/officeDocument/2006/relationships/slide" Target="slide77.xml"/><Relationship Id="rId2" Type="http://schemas.openxmlformats.org/officeDocument/2006/relationships/image" Target="../media/image9.jpeg"/><Relationship Id="rId16" Type="http://schemas.openxmlformats.org/officeDocument/2006/relationships/slide" Target="slide59.xml"/><Relationship Id="rId20" Type="http://schemas.openxmlformats.org/officeDocument/2006/relationships/slide" Target="slide7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slide" Target="slide26.xml"/><Relationship Id="rId24" Type="http://schemas.openxmlformats.org/officeDocument/2006/relationships/slide" Target="slide23.xml"/><Relationship Id="rId5" Type="http://schemas.openxmlformats.org/officeDocument/2006/relationships/slide" Target="slide20.xml"/><Relationship Id="rId15" Type="http://schemas.openxmlformats.org/officeDocument/2006/relationships/slide" Target="slide56.xml"/><Relationship Id="rId23" Type="http://schemas.openxmlformats.org/officeDocument/2006/relationships/slide" Target="slide53.xml"/><Relationship Id="rId10" Type="http://schemas.openxmlformats.org/officeDocument/2006/relationships/slide" Target="slide41.xml"/><Relationship Id="rId19" Type="http://schemas.openxmlformats.org/officeDocument/2006/relationships/slide" Target="slide71.xml"/><Relationship Id="rId4" Type="http://schemas.openxmlformats.org/officeDocument/2006/relationships/slide" Target="slide11.xml"/><Relationship Id="rId9" Type="http://schemas.openxmlformats.org/officeDocument/2006/relationships/slide" Target="slide38.xml"/><Relationship Id="rId14" Type="http://schemas.openxmlformats.org/officeDocument/2006/relationships/slide" Target="slide17.xml"/><Relationship Id="rId22" Type="http://schemas.openxmlformats.org/officeDocument/2006/relationships/slide" Target="slide50.xml"/><Relationship Id="rId27" Type="http://schemas.openxmlformats.org/officeDocument/2006/relationships/slide" Target="slide3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26: The Old House - Lessons - Tes Teac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obby Music (Original Soundtrac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3" action="ppaction://hlinksldjump" highlightClick="1"/>
          </p:cNvPr>
          <p:cNvSpPr/>
          <p:nvPr/>
        </p:nvSpPr>
        <p:spPr>
          <a:xfrm>
            <a:off x="7308304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+100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1800" y="1735441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Nyatakan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Malaysia.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-100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41277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Bagaimanakah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mengira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kepadatan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+10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4127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fizikal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Malaysia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149080"/>
            <a:ext cx="6048672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414908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M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Tanah </a:t>
            </a: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pamah</a:t>
            </a:r>
            <a:endParaRPr lang="en-MY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Tanah </a:t>
            </a: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MY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Pinggir</a:t>
            </a:r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saliran</a:t>
            </a:r>
            <a:endParaRPr lang="en-M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+500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ystery Box , Kotak Misteri (MEDIUM BOX) | Shopee Malay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41277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penebangan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terkawal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209163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Tsunami</a:t>
            </a: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lebat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semulajadi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diancam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kepupusan</a:t>
            </a:r>
            <a:endParaRPr lang="en-M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</a:t>
            </a:r>
            <a:r>
              <a:rPr lang="en-US" sz="13800" dirty="0" smtClean="0">
                <a:latin typeface="Arial Black" panose="020B0A04020102020204" pitchFamily="34" charset="0"/>
              </a:rPr>
              <a:t>10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12687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Mengapakah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petempatan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349642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+500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1967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mana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Malaysia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15662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Perlombongan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Perikanan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Perindustrian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endParaRPr lang="en-M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+300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412776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Bagaimanakah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runtuh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429785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Penebangan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terkawal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Pembuangan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sampah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pertanian</a:t>
            </a:r>
            <a:endParaRPr lang="en-M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Cartoon Vectors, 487,000+ Images in AI, EPS 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235" cy="68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Play — DISASTL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r="15703"/>
          <a:stretch/>
        </p:blipFill>
        <p:spPr bwMode="auto">
          <a:xfrm>
            <a:off x="2343369" y="1326561"/>
            <a:ext cx="4464496" cy="21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-100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134076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Adakah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perlombongan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perindustrian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-10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Tumpat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(Kelantan)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Kemaman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(Terengganu)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perikanan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berpenduduk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 </a:t>
            </a:r>
            <a:r>
              <a:rPr lang="en-MY" dirty="0" smtClean="0"/>
              <a:t>?</a:t>
            </a:r>
            <a:endParaRPr lang="en-MY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440370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Jarang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+20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41277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Antara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manakah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berpenduduk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209163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Tumpat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Alor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Setar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Dungun</a:t>
            </a:r>
          </a:p>
          <a:p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Tanjung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Piai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96" y="127050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Make 2 teams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620" y="20625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694" y="2936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FF00"/>
                </a:solidFill>
              </a:rPr>
              <a:t>KEEP THE BOX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GIVE THE BOX </a:t>
            </a:r>
            <a:r>
              <a:rPr lang="en-US" sz="4800" b="1" dirty="0" smtClean="0">
                <a:solidFill>
                  <a:schemeClr val="bg1"/>
                </a:solidFill>
              </a:rPr>
              <a:t>to the other team</a:t>
            </a:r>
          </a:p>
        </p:txBody>
      </p:sp>
      <p:pic>
        <p:nvPicPr>
          <p:cNvPr id="2050" name="Picture 2" descr="Spongebob Powerpoint Templates - Abstract - Free PPT Backgroun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53694" y="351266"/>
            <a:ext cx="68407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 4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 orang )</a:t>
            </a:r>
            <a:b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( 2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 orang )</a:t>
            </a:r>
          </a:p>
          <a:p>
            <a:pPr marL="342900" indent="-342900">
              <a:buAutoNum type="arabicPeriod"/>
            </a:pPr>
            <a:endParaRPr lang="en-M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abjad yang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dikehendaki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soalan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endParaRPr lang="en-MY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M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SIMPAN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BERI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misteri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lain.</a:t>
            </a:r>
          </a:p>
          <a:p>
            <a:pPr marL="342900" indent="-342900">
              <a:buAutoNum type="arabicPeriod"/>
            </a:pPr>
            <a:endParaRPr lang="en-MY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misteri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pemarkahan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berlainan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markah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sebaliknya</a:t>
            </a:r>
            <a:r>
              <a:rPr lang="en-MY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en-MY" dirty="0"/>
          </a:p>
          <a:p>
            <a:pPr marL="342900" indent="-342900">
              <a:buAutoNum type="arabicPeriod"/>
            </a:pPr>
            <a:endParaRPr lang="en-MY" dirty="0" smtClean="0"/>
          </a:p>
          <a:p>
            <a:pPr marL="342900" indent="-342900">
              <a:buAutoNum type="arabicPeriod"/>
            </a:pPr>
            <a:endParaRPr lang="en-MY" dirty="0"/>
          </a:p>
          <a:p>
            <a:pPr marL="342900" indent="-342900">
              <a:buAutoNum type="arabicPeriod"/>
            </a:pPr>
            <a:endParaRPr lang="en-MY" dirty="0" smtClean="0"/>
          </a:p>
          <a:p>
            <a:pPr marL="342900" indent="-342900">
              <a:buAutoNum type="arabicPeriod"/>
            </a:pP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+200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134076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perindustrian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tumpuan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+400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19675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Malaysia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293096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endParaRPr lang="en-MY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endParaRPr lang="en-MY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MY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endParaRPr lang="en-MY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+200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48478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pengangkutan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perhubungan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183715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Pergi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melancong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Berseronok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rakan-rakan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pergi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endParaRPr lang="en-M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-150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 Careful Representing Signboard Message And Sign Stock Pho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33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717032"/>
            <a:ext cx="712879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points in the box can be </a:t>
            </a:r>
          </a:p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2EEE45"/>
                </a:solidFill>
              </a:rPr>
              <a:t>GOOD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/>
              <a:t>or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26876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Adakah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+700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26876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Nyatakan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penghutanan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semula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+100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126876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UPSI, UKM, UTM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adakah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ianya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MY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MY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+400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48478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air yang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Malaysia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32" y="4173041"/>
            <a:ext cx="10066213" cy="171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Are You Ready? on S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-500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148478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FELDA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29655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endParaRPr lang="en-MY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Jarang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Y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+2000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148478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empangan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penjanaan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hidroelektrik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4413" y="429655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Empangan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sibu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Sabah</a:t>
            </a: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Empangan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Kenyir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Sungai Terengganu</a:t>
            </a: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Empangan</a:t>
            </a:r>
            <a:r>
              <a:rPr lang="en-MY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Kuala Lumpur</a:t>
            </a: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8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-60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kerajaan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ckground Pictures Kartun | Background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0" y="0"/>
            <a:ext cx="9197873" cy="68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5" y="5311422"/>
            <a:ext cx="1215237" cy="12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4" y="5309448"/>
            <a:ext cx="1215237" cy="12152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5309559"/>
            <a:ext cx="1215237" cy="12152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4" y="5302313"/>
            <a:ext cx="1215237" cy="1215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6" y="5308905"/>
            <a:ext cx="1215237" cy="12152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5308906"/>
            <a:ext cx="1215237" cy="1215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3655139"/>
            <a:ext cx="1215237" cy="12152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3653165"/>
            <a:ext cx="1215237" cy="1215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3653276"/>
            <a:ext cx="1215237" cy="1215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3646030"/>
            <a:ext cx="1215237" cy="1215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3652622"/>
            <a:ext cx="1215237" cy="12152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3652623"/>
            <a:ext cx="1215237" cy="121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988069"/>
            <a:ext cx="1215237" cy="121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86095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1986206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1978960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1985552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1985553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331885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5" y="329911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7" y="330022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5" y="322776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7" y="329368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8" y="329369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2106780" y="37951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6520665" y="3963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6" action="ppaction://hlinksldjump"/>
          </p:cNvPr>
          <p:cNvSpPr txBox="1"/>
          <p:nvPr/>
        </p:nvSpPr>
        <p:spPr>
          <a:xfrm>
            <a:off x="2139525" y="206569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658178" y="38563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8" action="ppaction://hlinksldjump"/>
          </p:cNvPr>
          <p:cNvSpPr txBox="1"/>
          <p:nvPr/>
        </p:nvSpPr>
        <p:spPr>
          <a:xfrm>
            <a:off x="5076056" y="20650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6533365" y="2064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7992546" y="205976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L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670878" y="206503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0" name="TextBox 49">
            <a:hlinkClick r:id="rId12" action="ppaction://hlinksldjump"/>
          </p:cNvPr>
          <p:cNvSpPr txBox="1"/>
          <p:nvPr/>
        </p:nvSpPr>
        <p:spPr>
          <a:xfrm>
            <a:off x="2142839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N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3" action="ppaction://hlinksldjump"/>
          </p:cNvPr>
          <p:cNvSpPr txBox="1"/>
          <p:nvPr/>
        </p:nvSpPr>
        <p:spPr>
          <a:xfrm>
            <a:off x="3584082" y="3820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4" action="ppaction://hlinksldjump"/>
          </p:cNvPr>
          <p:cNvSpPr txBox="1"/>
          <p:nvPr/>
        </p:nvSpPr>
        <p:spPr>
          <a:xfrm>
            <a:off x="5063157" y="3856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9" name="TextBox 58">
            <a:hlinkClick r:id="rId15" action="ppaction://hlinksldjump"/>
          </p:cNvPr>
          <p:cNvSpPr txBox="1"/>
          <p:nvPr/>
        </p:nvSpPr>
        <p:spPr>
          <a:xfrm>
            <a:off x="6520665" y="37147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Q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2" name="TextBox 61">
            <a:hlinkClick r:id="rId16" action="ppaction://hlinksldjump"/>
          </p:cNvPr>
          <p:cNvSpPr txBox="1"/>
          <p:nvPr/>
        </p:nvSpPr>
        <p:spPr>
          <a:xfrm>
            <a:off x="7992546" y="372240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R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5" name="TextBox 64">
            <a:hlinkClick r:id="rId17" action="ppaction://hlinksldjump"/>
          </p:cNvPr>
          <p:cNvSpPr txBox="1"/>
          <p:nvPr/>
        </p:nvSpPr>
        <p:spPr>
          <a:xfrm>
            <a:off x="666863" y="537243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S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8" name="TextBox 67">
            <a:hlinkClick r:id="rId18" action="ppaction://hlinksldjump"/>
          </p:cNvPr>
          <p:cNvSpPr txBox="1"/>
          <p:nvPr/>
        </p:nvSpPr>
        <p:spPr>
          <a:xfrm>
            <a:off x="2119613" y="536909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T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hlinkClick r:id="rId19" action="ppaction://hlinksldjump"/>
          </p:cNvPr>
          <p:cNvSpPr txBox="1"/>
          <p:nvPr/>
        </p:nvSpPr>
        <p:spPr>
          <a:xfrm>
            <a:off x="505605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V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7" name="TextBox 76">
            <a:hlinkClick r:id="rId20" action="ppaction://hlinksldjump"/>
          </p:cNvPr>
          <p:cNvSpPr txBox="1"/>
          <p:nvPr/>
        </p:nvSpPr>
        <p:spPr>
          <a:xfrm>
            <a:off x="651129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W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hlinkClick r:id="rId21" action="ppaction://hlinksldjump"/>
          </p:cNvPr>
          <p:cNvSpPr txBox="1"/>
          <p:nvPr/>
        </p:nvSpPr>
        <p:spPr>
          <a:xfrm>
            <a:off x="3595487" y="5376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U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hlinkClick r:id="rId22" action="ppaction://hlinksldjump"/>
          </p:cNvPr>
          <p:cNvSpPr txBox="1"/>
          <p:nvPr/>
        </p:nvSpPr>
        <p:spPr>
          <a:xfrm>
            <a:off x="3599321" y="37139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O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hlinkClick r:id="rId23" action="ppaction://hlinksldjump"/>
          </p:cNvPr>
          <p:cNvSpPr txBox="1"/>
          <p:nvPr/>
        </p:nvSpPr>
        <p:spPr>
          <a:xfrm>
            <a:off x="5063157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P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24" action="ppaction://hlinksldjump"/>
          </p:cNvPr>
          <p:cNvSpPr txBox="1"/>
          <p:nvPr/>
        </p:nvSpPr>
        <p:spPr>
          <a:xfrm>
            <a:off x="7979308" y="398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hlinkClick r:id="rId25" action="ppaction://hlinksldjump"/>
          </p:cNvPr>
          <p:cNvSpPr txBox="1"/>
          <p:nvPr/>
        </p:nvSpPr>
        <p:spPr>
          <a:xfrm>
            <a:off x="7974745" y="53676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X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9" name="TextBox 28">
            <a:hlinkClick r:id="rId26" action="ppaction://hlinksldjump"/>
          </p:cNvPr>
          <p:cNvSpPr txBox="1"/>
          <p:nvPr/>
        </p:nvSpPr>
        <p:spPr>
          <a:xfrm>
            <a:off x="670878" y="372107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M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27" action="ppaction://hlinksldjump"/>
          </p:cNvPr>
          <p:cNvSpPr txBox="1"/>
          <p:nvPr/>
        </p:nvSpPr>
        <p:spPr>
          <a:xfrm>
            <a:off x="3620824" y="204773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  <p:bldP spid="65" grpId="0"/>
      <p:bldP spid="68" grpId="0"/>
      <p:bldP spid="74" grpId="0"/>
      <p:bldP spid="77" grpId="0"/>
      <p:bldP spid="80" grpId="0"/>
      <p:bldP spid="11" grpId="0"/>
      <p:bldP spid="14" grpId="0"/>
      <p:bldP spid="2" grpId="0"/>
      <p:bldP spid="71" grpId="0"/>
      <p:bldP spid="29" grpId="0"/>
      <p:bldP spid="2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+200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Nyatakan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darat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-300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268760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Adakah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pinggir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saliran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diduduki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0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+800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-1286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268760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jeniskan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Malaysia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sila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Arial Black" panose="020B0A04020102020204" pitchFamily="34" charset="0"/>
              </a:rPr>
              <a:t>-100</a:t>
            </a:r>
            <a:endParaRPr lang="en-US" sz="1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iteboard cartoon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1"/>
          <a:stretch/>
        </p:blipFill>
        <p:spPr bwMode="auto">
          <a:xfrm>
            <a:off x="0" y="3411940"/>
            <a:ext cx="9144000" cy="34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ellow Text Box Question Mark Stock Illustrations – 52 Yellow Tex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43847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pakah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faktor-faktor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taburan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penduduk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M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alaysia ?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92225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</a:rPr>
              <a:t>Faktor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</a:rPr>
              <a:t>Fizikal</a:t>
            </a:r>
            <a:endParaRPr lang="en-MY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</a:rPr>
              <a:t>Faktor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</a:rPr>
              <a:t>Ekonomi</a:t>
            </a:r>
            <a:endParaRPr lang="en-MY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</a:rPr>
              <a:t>Faktor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</a:rPr>
              <a:t>Sosial</a:t>
            </a:r>
            <a:endParaRPr lang="en-MY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</a:rPr>
              <a:t>Dasar</a:t>
            </a:r>
            <a:r>
              <a:rPr lang="en-MY" sz="2400" dirty="0" smtClean="0">
                <a:solidFill>
                  <a:schemeClr val="bg1"/>
                </a:solidFill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</a:rPr>
              <a:t>Kerajaan</a:t>
            </a:r>
            <a:r>
              <a:rPr lang="en-MY" sz="2400" dirty="0" smtClean="0">
                <a:solidFill>
                  <a:schemeClr val="bg1"/>
                </a:solidFill>
              </a:rPr>
              <a:t> / </a:t>
            </a:r>
            <a:r>
              <a:rPr lang="en-MY" sz="2400" dirty="0" err="1" smtClean="0">
                <a:solidFill>
                  <a:schemeClr val="bg1"/>
                </a:solidFill>
              </a:rPr>
              <a:t>Governan</a:t>
            </a:r>
            <a:endParaRPr lang="en-MY" sz="2400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MY" sz="2400" dirty="0" err="1" smtClean="0">
                <a:solidFill>
                  <a:schemeClr val="bg1"/>
                </a:solidFill>
              </a:rPr>
              <a:t>Semua</a:t>
            </a:r>
            <a:r>
              <a:rPr lang="en-MY" sz="2400" dirty="0" smtClean="0">
                <a:solidFill>
                  <a:schemeClr val="bg1"/>
                </a:solidFill>
              </a:rPr>
              <a:t> di </a:t>
            </a:r>
            <a:r>
              <a:rPr lang="en-MY" sz="2400" dirty="0" err="1" smtClean="0">
                <a:solidFill>
                  <a:schemeClr val="bg1"/>
                </a:solidFill>
              </a:rPr>
              <a:t>atas</a:t>
            </a:r>
            <a:endParaRPr lang="en-MY" sz="2400" dirty="0">
              <a:solidFill>
                <a:schemeClr val="bg1"/>
              </a:solidFill>
            </a:endParaRPr>
          </a:p>
        </p:txBody>
      </p:sp>
      <p:pic>
        <p:nvPicPr>
          <p:cNvPr id="13" name="Picture 8" descr="answer me...please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5" y="4904062"/>
            <a:ext cx="1907704" cy="19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rtoon Backgrounds Group | Cartoo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Nerdy and geeky mystery box surprise box mystery boxes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02" y="1340767"/>
            <a:ext cx="4608512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47218"/>
            <a:ext cx="6117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SIMPAN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733256"/>
            <a:ext cx="590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 KOTAK MISTERI ?</a:t>
            </a:r>
            <a:endParaRPr lang="en-M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636</Words>
  <Application>Microsoft Office PowerPoint</Application>
  <PresentationFormat>On-screen Show (4:3)</PresentationFormat>
  <Paragraphs>182</Paragraphs>
  <Slides>79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Arial Black</vt:lpstr>
      <vt:lpstr>Trebuchet MS</vt:lpstr>
      <vt:lpstr>Times New Roman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2020-01-01T08:26:32Z</dcterms:created>
  <dcterms:modified xsi:type="dcterms:W3CDTF">2020-05-16T13:25:22Z</dcterms:modified>
</cp:coreProperties>
</file>