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3" r:id="rId4"/>
    <p:sldId id="260" r:id="rId5"/>
    <p:sldId id="268" r:id="rId6"/>
    <p:sldId id="264" r:id="rId7"/>
    <p:sldId id="265" r:id="rId8"/>
    <p:sldId id="267" r:id="rId9"/>
    <p:sldId id="266" r:id="rId10"/>
    <p:sldId id="262" r:id="rId11"/>
    <p:sldId id="258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16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665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127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611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7163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392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023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4408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842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205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353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000"/>
                    </a14:imgEffect>
                    <a14:imgEffect>
                      <a14:brightnessContrast bright="-4000" contrast="6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EDA9-E80C-43B9-ADDB-2A4A137D44DC}" type="datetimeFigureOut">
              <a:rPr lang="en-MY" smtClean="0"/>
              <a:t>15/5/2020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586B-7839-42EE-9749-CF1FAB8A09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552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1412776"/>
            <a:ext cx="3333750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465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MY" b="1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SELAMAT DATANG KE</a:t>
            </a:r>
            <a:br>
              <a:rPr lang="en-MY" b="1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</a:br>
            <a:r>
              <a:rPr lang="en-MY" b="1" dirty="0" smtClean="0">
                <a:solidFill>
                  <a:schemeClr val="bg1"/>
                </a:solidFill>
                <a:latin typeface="Arial Black" pitchFamily="34" charset="0"/>
                <a:ea typeface="Adobe Gothic Std B" pitchFamily="34" charset="-128"/>
              </a:rPr>
              <a:t> “SMART ASK”</a:t>
            </a:r>
            <a:endParaRPr lang="en-MY" b="1" dirty="0">
              <a:solidFill>
                <a:schemeClr val="bg1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MULA</a:t>
            </a:r>
            <a:endParaRPr lang="en-MY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1">
            <a:off x="2909887" y="-555240"/>
            <a:ext cx="4000187" cy="289874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7740352" y="5085184"/>
            <a:ext cx="668760" cy="78998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41277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600" dirty="0" smtClean="0">
                <a:latin typeface="Bernard MT Condensed" pitchFamily="18" charset="0"/>
              </a:rPr>
              <a:t>TAMAT!!!</a:t>
            </a:r>
            <a:endParaRPr lang="en-MY" sz="9600" dirty="0">
              <a:latin typeface="Bernard MT Condensed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2555776" y="3356992"/>
            <a:ext cx="3600400" cy="108012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400" dirty="0" smtClean="0"/>
              <a:t>Main </a:t>
            </a:r>
            <a:r>
              <a:rPr lang="en-MY" sz="4400" dirty="0" err="1" smtClean="0"/>
              <a:t>semula</a:t>
            </a:r>
            <a:endParaRPr lang="en-MY" sz="4400" dirty="0"/>
          </a:p>
        </p:txBody>
      </p:sp>
      <p:sp>
        <p:nvSpPr>
          <p:cNvPr id="5" name="Action Button: Custom 4">
            <a:hlinkClick r:id="" action="ppaction://hlinkshowjump?jump=endshow" highlightClick="1"/>
          </p:cNvPr>
          <p:cNvSpPr/>
          <p:nvPr/>
        </p:nvSpPr>
        <p:spPr>
          <a:xfrm>
            <a:off x="2555776" y="4941168"/>
            <a:ext cx="3600400" cy="93610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 err="1" smtClean="0"/>
              <a:t>Kuiz</a:t>
            </a:r>
            <a:r>
              <a:rPr lang="en-MY" sz="4000" dirty="0" smtClean="0"/>
              <a:t> </a:t>
            </a:r>
            <a:r>
              <a:rPr lang="en-MY" sz="4000" dirty="0" err="1" smtClean="0"/>
              <a:t>tamat</a:t>
            </a:r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9970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580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5000" dirty="0" smtClean="0">
                <a:latin typeface="Bernard MT Condensed" pitchFamily="18" charset="0"/>
              </a:rPr>
              <a:t>SYABAS!!!</a:t>
            </a:r>
            <a:endParaRPr lang="en-MY" sz="15000" dirty="0">
              <a:latin typeface="Bernard MT Condense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490719"/>
            <a:ext cx="7812868" cy="5859651"/>
          </a:xfrm>
          <a:prstGeom prst="rect">
            <a:avLst/>
          </a:prstGeom>
        </p:spPr>
      </p:pic>
      <p:sp>
        <p:nvSpPr>
          <p:cNvPr id="7" name="Action Button: Custom 6">
            <a:hlinkClick r:id="" action="ppaction://hlinkshowjump?jump=lastslideviewed" highlightClick="1"/>
          </p:cNvPr>
          <p:cNvSpPr/>
          <p:nvPr/>
        </p:nvSpPr>
        <p:spPr>
          <a:xfrm>
            <a:off x="5725081" y="5661248"/>
            <a:ext cx="2952328" cy="86409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KEMBALI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21572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4000" dirty="0" smtClean="0">
                <a:latin typeface="Bernard MT Condensed" pitchFamily="18" charset="0"/>
              </a:rPr>
              <a:t>CUBA LAGI!!!</a:t>
            </a:r>
            <a:endParaRPr lang="en-MY" sz="14000" dirty="0">
              <a:latin typeface="Bernard MT Condensed" pitchFamily="18" charset="0"/>
            </a:endParaRPr>
          </a:p>
        </p:txBody>
      </p:sp>
      <p:sp>
        <p:nvSpPr>
          <p:cNvPr id="3" name="Action Button: Custom 2">
            <a:hlinkClick r:id="" action="ppaction://hlinkshowjump?jump=lastslideviewed" highlightClick="1"/>
          </p:cNvPr>
          <p:cNvSpPr/>
          <p:nvPr/>
        </p:nvSpPr>
        <p:spPr>
          <a:xfrm>
            <a:off x="5981894" y="5805264"/>
            <a:ext cx="2952328" cy="86409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KEMBALI</a:t>
            </a:r>
            <a:endParaRPr lang="en-MY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45432"/>
            <a:ext cx="55446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dimaksudkan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pemanasan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global?</a:t>
            </a:r>
            <a:endParaRPr lang="en-MY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683568" y="2276872"/>
            <a:ext cx="7992888" cy="129614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Peningkatan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suhu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atmosphera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bumi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secara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berterusan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4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683568" y="3933056"/>
            <a:ext cx="7992888" cy="122413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Peningkatan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gas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akibat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kesan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rumah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4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hijau</a:t>
            </a:r>
            <a:r>
              <a:rPr lang="en-MY" sz="34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4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SETERUSNYA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34258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324528" cy="1642194"/>
          </a:xfrm>
        </p:spPr>
        <p:txBody>
          <a:bodyPr>
            <a:normAutofit/>
          </a:bodyPr>
          <a:lstStyle/>
          <a:p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menyebabkan</a:t>
            </a:r>
            <a:r>
              <a:rPr lang="en-MY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berlakunya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pemasan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global ?</a:t>
            </a:r>
            <a:endParaRPr lang="en-MY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1745201" y="1988840"/>
            <a:ext cx="6260473" cy="86402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Aktiviti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manusia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dan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bencana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alam</a:t>
            </a:r>
            <a:endParaRPr lang="en-MY" sz="32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786233" y="5013176"/>
            <a:ext cx="6260473" cy="79208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Aktiviti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manusia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dan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semulajadi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2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SETERUSNYA</a:t>
            </a:r>
            <a:endParaRPr lang="en-MY" sz="3600" dirty="0"/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1761240" y="4077072"/>
            <a:ext cx="6260473" cy="79818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Semulajadi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dan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bencana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alam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2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7" name="Action Button: Custom 6">
            <a:hlinkClick r:id="rId2" action="ppaction://hlinksldjump" highlightClick="1"/>
          </p:cNvPr>
          <p:cNvSpPr/>
          <p:nvPr/>
        </p:nvSpPr>
        <p:spPr>
          <a:xfrm>
            <a:off x="1761240" y="3068960"/>
            <a:ext cx="6259777" cy="84670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Fenomena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alam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dan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aktiviti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manusia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2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3960441" cy="266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924944"/>
            <a:ext cx="8892480" cy="1143000"/>
          </a:xfrm>
        </p:spPr>
        <p:txBody>
          <a:bodyPr>
            <a:noAutofit/>
          </a:bodyPr>
          <a:lstStyle/>
          <a:p>
            <a:r>
              <a:rPr lang="en-MY" sz="3200" b="1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MY" sz="3200" b="1" dirty="0" smtClean="0">
                <a:latin typeface="Times New Roman" pitchFamily="18" charset="0"/>
                <a:cs typeface="Times New Roman" pitchFamily="18" charset="0"/>
              </a:rPr>
              <a:t> rajah </a:t>
            </a:r>
            <a:r>
              <a:rPr lang="en-MY" sz="3200" b="1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MY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200" b="1" dirty="0" err="1" smtClean="0">
                <a:latin typeface="Times New Roman" pitchFamily="18" charset="0"/>
                <a:cs typeface="Times New Roman" pitchFamily="18" charset="0"/>
              </a:rPr>
              <a:t>berlakunya</a:t>
            </a:r>
            <a:r>
              <a:rPr lang="en-MY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MY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MY" sz="3200" b="1" dirty="0" smtClean="0">
                <a:latin typeface="Times New Roman" pitchFamily="18" charset="0"/>
                <a:cs typeface="Times New Roman" pitchFamily="18" charset="0"/>
              </a:rPr>
              <a:t>proses … </a:t>
            </a:r>
            <a:endParaRPr lang="en-MY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5010336" y="4293096"/>
            <a:ext cx="3659832" cy="97210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Pulau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haba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404247" y="4293096"/>
            <a:ext cx="3659831" cy="97210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Kesan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r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umah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hijau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SETERUSNYA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4855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440160"/>
          </a:xfrm>
        </p:spPr>
        <p:txBody>
          <a:bodyPr>
            <a:noAutofit/>
          </a:bodyPr>
          <a:lstStyle/>
          <a:p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Pemanasan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berpunca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daripada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semulajadi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jawapan</a:t>
            </a:r>
            <a:r>
              <a:rPr lang="en-MY" sz="3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MY" sz="3800" b="1" dirty="0" err="1" smtClean="0">
                <a:latin typeface="Times New Roman" pitchFamily="18" charset="0"/>
                <a:cs typeface="Times New Roman" pitchFamily="18" charset="0"/>
              </a:rPr>
              <a:t>tepat</a:t>
            </a:r>
            <a:endParaRPr lang="en-MY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1767911" y="2204864"/>
            <a:ext cx="5976664" cy="82981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Letusan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gunung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berapi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1750252" y="4941168"/>
            <a:ext cx="5976664" cy="72008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Aktiviti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penyahhutanan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1767911" y="3140968"/>
            <a:ext cx="5976664" cy="79208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Pembakaran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terbuka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1775760" y="4005064"/>
            <a:ext cx="5976664" cy="792088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Pembebasan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asap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kenderaan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SETERUSNYA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34261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37" y="404664"/>
            <a:ext cx="8784976" cy="2160240"/>
          </a:xfrm>
        </p:spPr>
        <p:txBody>
          <a:bodyPr>
            <a:noAutofit/>
          </a:bodyPr>
          <a:lstStyle/>
          <a:p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Aktiviti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penyahhutanan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besar-besaran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berlakunya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peningkatan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suhu</a:t>
            </a:r>
            <a:r>
              <a:rPr lang="en-MY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7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atmosphera</a:t>
            </a:r>
            <a:r>
              <a:rPr lang="en-MY" sz="3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2155419" y="3212974"/>
            <a:ext cx="4392488" cy="864000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Betul</a:t>
            </a:r>
            <a:r>
              <a:rPr lang="en-MY" sz="40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40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2195736" y="4509120"/>
            <a:ext cx="4392488" cy="86409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Salah</a:t>
            </a:r>
            <a:endParaRPr lang="en-MY" sz="40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SETERUSNYA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17951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570186"/>
          </a:xfrm>
        </p:spPr>
        <p:txBody>
          <a:bodyPr>
            <a:normAutofit/>
          </a:bodyPr>
          <a:lstStyle/>
          <a:p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Gas-gas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dibawah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terhasil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daripada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aktiviti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perindustrian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kecuali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MY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Custom 2">
            <a:hlinkClick r:id="rId2" action="ppaction://hlinksldjump" highlightClick="1"/>
          </p:cNvPr>
          <p:cNvSpPr/>
          <p:nvPr/>
        </p:nvSpPr>
        <p:spPr>
          <a:xfrm>
            <a:off x="2339752" y="2071223"/>
            <a:ext cx="4392488" cy="86409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Karbon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dioksida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2339752" y="4327198"/>
            <a:ext cx="4392488" cy="93167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Nitorgen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dioksida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2339752" y="3157495"/>
            <a:ext cx="4392488" cy="867843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Nitrus</a:t>
            </a:r>
            <a:r>
              <a:rPr lang="en-MY" sz="3600" dirty="0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 </a:t>
            </a:r>
            <a:r>
              <a:rPr lang="en-MY" sz="3600" dirty="0" err="1" smtClean="0">
                <a:solidFill>
                  <a:schemeClr val="tx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oksida</a:t>
            </a:r>
            <a:endParaRPr lang="en-MY" sz="3600" dirty="0">
              <a:solidFill>
                <a:schemeClr val="tx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SETERUSNYA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678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267277"/>
            <a:ext cx="8856984" cy="2146250"/>
          </a:xfrm>
        </p:spPr>
        <p:txBody>
          <a:bodyPr>
            <a:noAutofit/>
          </a:bodyPr>
          <a:lstStyle/>
          <a:p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MY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  i. 	    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Banjir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MY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             ii.          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Kesan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hijau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MY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       iii.	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Penyahhutanan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MY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   v.	      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Pencairan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ais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MY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MY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manakah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punca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berlakunya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500" b="1" dirty="0" err="1" smtClean="0">
                <a:latin typeface="Times New Roman" pitchFamily="18" charset="0"/>
                <a:cs typeface="Times New Roman" pitchFamily="18" charset="0"/>
              </a:rPr>
              <a:t>pemansan</a:t>
            </a:r>
            <a:r>
              <a:rPr lang="en-MY" sz="2500" b="1" dirty="0" smtClean="0">
                <a:latin typeface="Times New Roman" pitchFamily="18" charset="0"/>
                <a:cs typeface="Times New Roman" pitchFamily="18" charset="0"/>
              </a:rPr>
              <a:t> global?</a:t>
            </a:r>
            <a:endParaRPr lang="en-MY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Custom 6">
            <a:hlinkClick r:id="rId2" action="ppaction://hlinksldjump" highlightClick="1"/>
          </p:cNvPr>
          <p:cNvSpPr/>
          <p:nvPr/>
        </p:nvSpPr>
        <p:spPr>
          <a:xfrm>
            <a:off x="1316297" y="2924944"/>
            <a:ext cx="1584176" cy="1212095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lang="en-MY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blob:https://web.whatsapp.com/52499382-daa2-44bd-b04c-724eeeec81b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9" name="AutoShape 4" descr="blob:https://web.whatsapp.com/52499382-daa2-44bd-b04c-724eeeec81b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10" name="Action Button: Custom 9">
            <a:hlinkClick r:id="rId2" action="ppaction://hlinksldjump" highlightClick="1"/>
          </p:cNvPr>
          <p:cNvSpPr/>
          <p:nvPr/>
        </p:nvSpPr>
        <p:spPr>
          <a:xfrm>
            <a:off x="5770093" y="2924944"/>
            <a:ext cx="1584176" cy="1212094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en-MY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Custom 10">
            <a:hlinkClick r:id="rId3" action="ppaction://hlinksldjump" highlightClick="1"/>
          </p:cNvPr>
          <p:cNvSpPr/>
          <p:nvPr/>
        </p:nvSpPr>
        <p:spPr>
          <a:xfrm>
            <a:off x="1316297" y="4509120"/>
            <a:ext cx="1584176" cy="1178916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endParaRPr lang="en-MY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Custom 11">
            <a:hlinkClick r:id="rId2" action="ppaction://hlinksldjump" highlightClick="1"/>
          </p:cNvPr>
          <p:cNvSpPr/>
          <p:nvPr/>
        </p:nvSpPr>
        <p:spPr>
          <a:xfrm>
            <a:off x="5770093" y="4512777"/>
            <a:ext cx="1584176" cy="1175259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MY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iv</a:t>
            </a:r>
            <a:endParaRPr lang="en-MY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SETERUSNYA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84008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aktiviti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gas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kloroflorokarbon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(CFC) </a:t>
            </a:r>
            <a:r>
              <a:rPr lang="en-MY" sz="4000" b="1" dirty="0" err="1" smtClean="0">
                <a:latin typeface="Times New Roman" pitchFamily="18" charset="0"/>
                <a:cs typeface="Times New Roman" pitchFamily="18" charset="0"/>
              </a:rPr>
              <a:t>kecuali</a:t>
            </a:r>
            <a:r>
              <a:rPr lang="en-MY" sz="4000" b="1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MY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blob:https://web.whatsapp.com/52499382-daa2-44bd-b04c-724eeeec81b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2664296" cy="17800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767079"/>
            <a:ext cx="2663577" cy="19298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41723"/>
            <a:ext cx="2663577" cy="17251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77072"/>
            <a:ext cx="2664296" cy="16898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Action Button: Custom 13">
            <a:hlinkClick r:id="" action="ppaction://hlinkshowjump?jump=nextslide" highlightClick="1"/>
          </p:cNvPr>
          <p:cNvSpPr/>
          <p:nvPr/>
        </p:nvSpPr>
        <p:spPr>
          <a:xfrm>
            <a:off x="6084168" y="6021288"/>
            <a:ext cx="2952328" cy="648072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 smtClean="0"/>
              <a:t>SETERUSNYA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180520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150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Fan Heiti Std B</vt:lpstr>
      <vt:lpstr>Adobe Gothic Std B</vt:lpstr>
      <vt:lpstr>Arial</vt:lpstr>
      <vt:lpstr>Arial Black</vt:lpstr>
      <vt:lpstr>Bernard MT Condensed</vt:lpstr>
      <vt:lpstr>Calibri</vt:lpstr>
      <vt:lpstr>Times New Roman</vt:lpstr>
      <vt:lpstr>Office Theme</vt:lpstr>
      <vt:lpstr>SELAMAT DATANG KE  “SMART ASK”</vt:lpstr>
      <vt:lpstr>Apakah yang dimaksudkan dengan pemanasan global?</vt:lpstr>
      <vt:lpstr>Apakah faktor- faktor yang menyebabkan berlakunya pemasan global ?</vt:lpstr>
      <vt:lpstr>Gambar rajah menunjukkan berlakunya  proses … </vt:lpstr>
      <vt:lpstr>Pemanasan global berpunca daripada faktor semulajadi. Pilih jawapan yang tepat</vt:lpstr>
      <vt:lpstr>Aktiviti penyahhutanan secara besar-besaran mendorong kepada berlakunya peningkatan suhu atmosphera.</vt:lpstr>
      <vt:lpstr>Gas-gas dibawah terhasil daripada aktiviti perindustrian kecuali …</vt:lpstr>
      <vt:lpstr>    i.       Banjir besar               ii.           Kesan rumah hijau         iii. Penyahhutanan     v.        Pencairan ais  Yang manakah antara berikut punca berlakunya pemansan global?</vt:lpstr>
      <vt:lpstr>Berikut merupakan aktiviti yang menghasilkan gas kloroflorokarbon(CFC) kecuali 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Apakah yang dimaksudkan dengan pemanasan global??</dc:title>
  <dc:creator>user-pc</dc:creator>
  <cp:lastModifiedBy>Windows User</cp:lastModifiedBy>
  <cp:revision>41</cp:revision>
  <dcterms:created xsi:type="dcterms:W3CDTF">2020-05-01T04:05:10Z</dcterms:created>
  <dcterms:modified xsi:type="dcterms:W3CDTF">2020-05-15T07:00:13Z</dcterms:modified>
</cp:coreProperties>
</file>