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1"/>
  </p:notesMasterIdLst>
  <p:sldIdLst>
    <p:sldId id="275" r:id="rId6"/>
    <p:sldId id="257" r:id="rId7"/>
    <p:sldId id="258" r:id="rId8"/>
    <p:sldId id="264" r:id="rId9"/>
    <p:sldId id="261" r:id="rId10"/>
    <p:sldId id="262" r:id="rId11"/>
    <p:sldId id="265" r:id="rId12"/>
    <p:sldId id="267" r:id="rId13"/>
    <p:sldId id="269" r:id="rId14"/>
    <p:sldId id="271" r:id="rId15"/>
    <p:sldId id="272" r:id="rId16"/>
    <p:sldId id="274" r:id="rId17"/>
    <p:sldId id="273" r:id="rId18"/>
    <p:sldId id="259" r:id="rId19"/>
    <p:sldId id="26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CC66FF"/>
    <a:srgbClr val="9966FF"/>
    <a:srgbClr val="71DAFF"/>
    <a:srgbClr val="0099CC"/>
    <a:srgbClr val="66FFFF"/>
    <a:srgbClr val="FFCC66"/>
    <a:srgbClr val="CC0000"/>
    <a:srgbClr val="2D6BB5"/>
    <a:srgbClr val="2C69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4660"/>
  </p:normalViewPr>
  <p:slideViewPr>
    <p:cSldViewPr>
      <p:cViewPr>
        <p:scale>
          <a:sx n="70" d="100"/>
          <a:sy n="70" d="100"/>
        </p:scale>
        <p:origin x="-133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3D23A-C8F8-4609-A453-B3F7CE30ACEF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A45F8-657D-4C98-B106-977B2E3C01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8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45F8-657D-4C98-B106-977B2E3C01E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051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D095-F65A-4009-9087-EA8A99F861C9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E5C9-89EB-4588-B836-A97FE7644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026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D095-F65A-4009-9087-EA8A99F861C9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E5C9-89EB-4588-B836-A97FE7644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968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D095-F65A-4009-9087-EA8A99F861C9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E5C9-89EB-4588-B836-A97FE7644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239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4A50-631B-486F-93E4-98129FCD3B9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F43A-816C-430F-A1AD-8257DF34F43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99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4A50-631B-486F-93E4-98129FCD3B9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F43A-816C-430F-A1AD-8257DF34F43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04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4A50-631B-486F-93E4-98129FCD3B9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F43A-816C-430F-A1AD-8257DF34F43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90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4A50-631B-486F-93E4-98129FCD3B9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F43A-816C-430F-A1AD-8257DF34F43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2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4A50-631B-486F-93E4-98129FCD3B9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F43A-816C-430F-A1AD-8257DF34F43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27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4A50-631B-486F-93E4-98129FCD3B9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F43A-816C-430F-A1AD-8257DF34F43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4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4A50-631B-486F-93E4-98129FCD3B9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F43A-816C-430F-A1AD-8257DF34F43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5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4A50-631B-486F-93E4-98129FCD3B9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F43A-816C-430F-A1AD-8257DF34F43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D095-F65A-4009-9087-EA8A99F861C9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E5C9-89EB-4588-B836-A97FE7644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055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4A50-631B-486F-93E4-98129FCD3B9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F43A-816C-430F-A1AD-8257DF34F43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42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4A50-631B-486F-93E4-98129FCD3B9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F43A-816C-430F-A1AD-8257DF34F43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00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4A50-631B-486F-93E4-98129FCD3B9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F43A-816C-430F-A1AD-8257DF34F43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0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4A50-631B-486F-93E4-98129FCD3B9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F43A-816C-430F-A1AD-8257DF34F43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2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4A50-631B-486F-93E4-98129FCD3B9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F43A-816C-430F-A1AD-8257DF34F43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37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4A50-631B-486F-93E4-98129FCD3B9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F43A-816C-430F-A1AD-8257DF34F43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4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4A50-631B-486F-93E4-98129FCD3B9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F43A-816C-430F-A1AD-8257DF34F43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7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4A50-631B-486F-93E4-98129FCD3B9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F43A-816C-430F-A1AD-8257DF34F43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26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4A50-631B-486F-93E4-98129FCD3B9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F43A-816C-430F-A1AD-8257DF34F43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2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4A50-631B-486F-93E4-98129FCD3B9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F43A-816C-430F-A1AD-8257DF34F43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2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D095-F65A-4009-9087-EA8A99F861C9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E5C9-89EB-4588-B836-A97FE7644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488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4A50-631B-486F-93E4-98129FCD3B9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F43A-816C-430F-A1AD-8257DF34F43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6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4A50-631B-486F-93E4-98129FCD3B9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F43A-816C-430F-A1AD-8257DF34F43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25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4A50-631B-486F-93E4-98129FCD3B9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F43A-816C-430F-A1AD-8257DF34F43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85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4A50-631B-486F-93E4-98129FCD3B9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F43A-816C-430F-A1AD-8257DF34F43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3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4A50-631B-486F-93E4-98129FCD3B9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F43A-816C-430F-A1AD-8257DF34F43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9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4A50-631B-486F-93E4-98129FCD3B9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F43A-816C-430F-A1AD-8257DF34F43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98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4A50-631B-486F-93E4-98129FCD3B9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F43A-816C-430F-A1AD-8257DF34F43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03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4A50-631B-486F-93E4-98129FCD3B9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F43A-816C-430F-A1AD-8257DF34F43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8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4A50-631B-486F-93E4-98129FCD3B9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F43A-816C-430F-A1AD-8257DF34F43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4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4A50-631B-486F-93E4-98129FCD3B9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F43A-816C-430F-A1AD-8257DF34F43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76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D095-F65A-4009-9087-EA8A99F861C9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E5C9-89EB-4588-B836-A97FE7644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0903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4A50-631B-486F-93E4-98129FCD3B9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F43A-816C-430F-A1AD-8257DF34F43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69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4A50-631B-486F-93E4-98129FCD3B9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F43A-816C-430F-A1AD-8257DF34F43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85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4A50-631B-486F-93E4-98129FCD3B9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F43A-816C-430F-A1AD-8257DF34F43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88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4A50-631B-486F-93E4-98129FCD3B9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F43A-816C-430F-A1AD-8257DF34F43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12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4A50-631B-486F-93E4-98129FCD3B9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F43A-816C-430F-A1AD-8257DF34F43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65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4A50-631B-486F-93E4-98129FCD3B9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F43A-816C-430F-A1AD-8257DF34F43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1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4A50-631B-486F-93E4-98129FCD3B9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F43A-816C-430F-A1AD-8257DF34F43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99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4A50-631B-486F-93E4-98129FCD3B9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F43A-816C-430F-A1AD-8257DF34F43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0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4A50-631B-486F-93E4-98129FCD3B9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F43A-816C-430F-A1AD-8257DF34F43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8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4A50-631B-486F-93E4-98129FCD3B9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F43A-816C-430F-A1AD-8257DF34F43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7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D095-F65A-4009-9087-EA8A99F861C9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E5C9-89EB-4588-B836-A97FE7644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2880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4A50-631B-486F-93E4-98129FCD3B9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F43A-816C-430F-A1AD-8257DF34F43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9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4A50-631B-486F-93E4-98129FCD3B9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F43A-816C-430F-A1AD-8257DF34F43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09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4A50-631B-486F-93E4-98129FCD3B9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F43A-816C-430F-A1AD-8257DF34F43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97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4A50-631B-486F-93E4-98129FCD3B9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F43A-816C-430F-A1AD-8257DF34F43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07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4A50-631B-486F-93E4-98129FCD3B9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F43A-816C-430F-A1AD-8257DF34F43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09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4A50-631B-486F-93E4-98129FCD3B9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F43A-816C-430F-A1AD-8257DF34F43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73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D095-F65A-4009-9087-EA8A99F861C9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E5C9-89EB-4588-B836-A97FE7644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24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D095-F65A-4009-9087-EA8A99F861C9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E5C9-89EB-4588-B836-A97FE7644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935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D095-F65A-4009-9087-EA8A99F861C9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E5C9-89EB-4588-B836-A97FE7644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49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D095-F65A-4009-9087-EA8A99F861C9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E5C9-89EB-4588-B836-A97FE7644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48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audio" Target="../media/audio12.wav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audio" Target="../media/audio12.wav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audio" Target="../media/audio12.wav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audio" Target="../media/audio12.wav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1D095-F65A-4009-9087-EA8A99F861C9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5E5C9-89EB-4588-B836-A97FE7644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50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B4A50-631B-486F-93E4-98129FCD3B9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3F43A-816C-430F-A1AD-8257DF34F43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0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3" name="drumroll.wav"/>
          </p:stSnd>
        </p:sndAc>
      </p:transition>
    </mc:Choice>
    <mc:Fallback xmlns="">
      <p:transition spd="slow">
        <p:fade/>
        <p:sndAc>
          <p:stSnd>
            <p:snd r:embed="rId15" name="drumroll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B4A50-631B-486F-93E4-98129FCD3B9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3F43A-816C-430F-A1AD-8257DF34F43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0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3" name="drumroll.wav"/>
          </p:stSnd>
        </p:sndAc>
      </p:transition>
    </mc:Choice>
    <mc:Fallback xmlns="">
      <p:transition spd="slow">
        <p:fade/>
        <p:sndAc>
          <p:stSnd>
            <p:snd r:embed="rId15" name="drumroll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B4A50-631B-486F-93E4-98129FCD3B9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3F43A-816C-430F-A1AD-8257DF34F43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67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3" name="drumroll.wav"/>
          </p:stSnd>
        </p:sndAc>
      </p:transition>
    </mc:Choice>
    <mc:Fallback xmlns="">
      <p:transition spd="slow">
        <p:fade/>
        <p:sndAc>
          <p:stSnd>
            <p:snd r:embed="rId15" name="drumroll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B4A50-631B-486F-93E4-98129FCD3B9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3F43A-816C-430F-A1AD-8257DF34F43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12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3" name="drumroll.wav"/>
          </p:stSnd>
        </p:sndAc>
      </p:transition>
    </mc:Choice>
    <mc:Fallback xmlns="">
      <p:transition spd="slow">
        <p:fade/>
        <p:sndAc>
          <p:stSnd>
            <p:snd r:embed="rId15" name="drumroll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50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4.xml"/><Relationship Id="rId6" Type="http://schemas.openxmlformats.org/officeDocument/2006/relationships/slide" Target="slide9.xml"/><Relationship Id="rId5" Type="http://schemas.openxmlformats.org/officeDocument/2006/relationships/slide" Target="slide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50.wav"/><Relationship Id="rId3" Type="http://schemas.openxmlformats.org/officeDocument/2006/relationships/audio" Target="../media/audio6.wav"/><Relationship Id="rId7" Type="http://schemas.openxmlformats.org/officeDocument/2006/relationships/image" Target="../media/image1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jpeg"/><Relationship Id="rId5" Type="http://schemas.openxmlformats.org/officeDocument/2006/relationships/slide" Target="slide9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6.xml"/><Relationship Id="rId6" Type="http://schemas.openxmlformats.org/officeDocument/2006/relationships/audio" Target="../media/audio50.wav"/><Relationship Id="rId5" Type="http://schemas.openxmlformats.org/officeDocument/2006/relationships/slide" Target="slide9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50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6.xml"/><Relationship Id="rId6" Type="http://schemas.openxmlformats.org/officeDocument/2006/relationships/slide" Target="slide3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6.wav"/><Relationship Id="rId4" Type="http://schemas.openxmlformats.org/officeDocument/2006/relationships/audio" Target="../media/audio1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8.wav"/><Relationship Id="rId5" Type="http://schemas.openxmlformats.org/officeDocument/2006/relationships/audio" Target="../media/audio3.wav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9.xml"/><Relationship Id="rId3" Type="http://schemas.openxmlformats.org/officeDocument/2006/relationships/slide" Target="slide15.xml"/><Relationship Id="rId7" Type="http://schemas.openxmlformats.org/officeDocument/2006/relationships/slide" Target="slide5.xml"/><Relationship Id="rId12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slide" Target="slide14.xml"/><Relationship Id="rId5" Type="http://schemas.openxmlformats.org/officeDocument/2006/relationships/slide" Target="slide4.xml"/><Relationship Id="rId10" Type="http://schemas.openxmlformats.org/officeDocument/2006/relationships/slide" Target="slide8.xml"/><Relationship Id="rId4" Type="http://schemas.openxmlformats.org/officeDocument/2006/relationships/audio" Target="../media/audio3.wav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6.wav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image" Target="../media/image7.jpeg"/><Relationship Id="rId7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9.wav"/><Relationship Id="rId5" Type="http://schemas.openxmlformats.org/officeDocument/2006/relationships/audio" Target="../media/audio5.wav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audio" Target="../media/audio10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1.wav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11.xml"/><Relationship Id="rId11" Type="http://schemas.openxmlformats.org/officeDocument/2006/relationships/audio" Target="../media/audio12.wav"/><Relationship Id="rId5" Type="http://schemas.openxmlformats.org/officeDocument/2006/relationships/slide" Target="slide13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727" y="1340768"/>
            <a:ext cx="7772400" cy="2736304"/>
          </a:xfrm>
        </p:spPr>
        <p:txBody>
          <a:bodyPr>
            <a:normAutofit fontScale="90000"/>
          </a:bodyPr>
          <a:lstStyle/>
          <a:p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100" dirty="0"/>
              <a:t/>
            </a:r>
            <a:br>
              <a:rPr lang="en-GB" sz="3100" dirty="0"/>
            </a:br>
            <a:r>
              <a:rPr lang="en-GB" sz="2700" dirty="0" smtClean="0"/>
              <a:t>PUSAT PENGAJIAN ILMU PENDIDIKAN</a:t>
            </a:r>
            <a:br>
              <a:rPr lang="en-GB" sz="2700" dirty="0" smtClean="0"/>
            </a:br>
            <a:r>
              <a:rPr lang="en-GB" sz="2700" dirty="0" smtClean="0"/>
              <a:t>SIDANG AKADEMIK 2019/2020</a:t>
            </a:r>
            <a:br>
              <a:rPr lang="en-GB" sz="2700" dirty="0" smtClean="0"/>
            </a:b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smtClean="0"/>
              <a:t>PPG316 – KAEDAH MENGAJAR GEOGRAFI II</a:t>
            </a:r>
            <a:br>
              <a:rPr lang="en-GB" sz="2700" dirty="0" smtClean="0"/>
            </a:b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US" sz="2700" b="1" dirty="0" smtClean="0"/>
              <a:t>TAJUK </a:t>
            </a:r>
            <a:r>
              <a:rPr lang="en-US" sz="2700" b="1" dirty="0"/>
              <a:t>MODUL :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US" sz="2800" b="1" dirty="0"/>
              <a:t> </a:t>
            </a:r>
            <a:r>
              <a:rPr lang="en-US" sz="2200" dirty="0" err="1" smtClean="0"/>
              <a:t>Membangunkan</a:t>
            </a:r>
            <a:r>
              <a:rPr lang="en-US" sz="2200" dirty="0" smtClean="0"/>
              <a:t> </a:t>
            </a:r>
            <a:r>
              <a:rPr lang="en-US" sz="2200" dirty="0"/>
              <a:t>BBM </a:t>
            </a:r>
            <a:r>
              <a:rPr lang="en-US" sz="2200" dirty="0" err="1"/>
              <a:t>Berbentuk</a:t>
            </a:r>
            <a:r>
              <a:rPr lang="en-US" sz="2200" dirty="0"/>
              <a:t> </a:t>
            </a:r>
            <a:r>
              <a:rPr lang="en-US" sz="2200" dirty="0" err="1"/>
              <a:t>Permainan</a:t>
            </a:r>
            <a:r>
              <a:rPr lang="en-US" sz="2200" dirty="0"/>
              <a:t> (</a:t>
            </a:r>
            <a:r>
              <a:rPr lang="en-US" sz="2200" i="1" dirty="0" err="1"/>
              <a:t>Gamification</a:t>
            </a:r>
            <a:r>
              <a:rPr lang="en-US" sz="2200" dirty="0"/>
              <a:t>) </a:t>
            </a:r>
            <a:r>
              <a:rPr lang="en-US" sz="2200" dirty="0" err="1"/>
              <a:t>Interaktif</a:t>
            </a:r>
            <a:r>
              <a:rPr lang="en-US" sz="2200" dirty="0"/>
              <a:t> </a:t>
            </a:r>
            <a:r>
              <a:rPr lang="en-US" sz="2200" dirty="0" err="1"/>
              <a:t>Menggunakan</a:t>
            </a:r>
            <a:r>
              <a:rPr lang="en-US" sz="2200" dirty="0"/>
              <a:t> </a:t>
            </a:r>
            <a:r>
              <a:rPr lang="en-US" sz="2200" dirty="0" err="1"/>
              <a:t>Powerpoint</a:t>
            </a:r>
            <a:r>
              <a:rPr lang="en-US" sz="2200" dirty="0"/>
              <a:t>: </a:t>
            </a:r>
            <a:r>
              <a:rPr lang="en-US" sz="2200" i="1" dirty="0"/>
              <a:t>The Smart Ways</a:t>
            </a:r>
            <a:r>
              <a:rPr lang="en-GB" sz="2800" dirty="0"/>
              <a:t/>
            </a:r>
            <a:br>
              <a:rPr lang="en-GB" sz="2800" dirty="0"/>
            </a:br>
            <a:endParaRPr lang="en-GB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527" y="5104256"/>
            <a:ext cx="6400800" cy="1752600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DISEDIAKAN OLEH :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AWATIF BINTI ISMAIL (136343)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NUR AMEERA BINTI SALIM (136437)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88640"/>
            <a:ext cx="6192689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700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5" action="ppaction://hlinksldjump"/>
          </p:cNvPr>
          <p:cNvSpPr/>
          <p:nvPr/>
        </p:nvSpPr>
        <p:spPr>
          <a:xfrm>
            <a:off x="1353166" y="620688"/>
            <a:ext cx="6336704" cy="2448272"/>
          </a:xfrm>
          <a:prstGeom prst="roundRect">
            <a:avLst/>
          </a:prstGeom>
          <a:solidFill>
            <a:srgbClr val="71DA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prstClr val="black"/>
                </a:solidFill>
              </a:rPr>
              <a:t>Antara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berikut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err="1" smtClean="0">
                <a:solidFill>
                  <a:prstClr val="black"/>
                </a:solidFill>
              </a:rPr>
              <a:t>lokasi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manakah</a:t>
            </a:r>
            <a:r>
              <a:rPr lang="en-US" dirty="0" smtClean="0">
                <a:solidFill>
                  <a:prstClr val="black"/>
                </a:solidFill>
              </a:rPr>
              <a:t> yang </a:t>
            </a:r>
            <a:r>
              <a:rPr lang="en-US" dirty="0" err="1" smtClean="0">
                <a:solidFill>
                  <a:prstClr val="black"/>
                </a:solidFill>
              </a:rPr>
              <a:t>terletak</a:t>
            </a:r>
            <a:r>
              <a:rPr lang="en-US" dirty="0" smtClean="0">
                <a:solidFill>
                  <a:prstClr val="black"/>
                </a:solidFill>
              </a:rPr>
              <a:t> di </a:t>
            </a:r>
            <a:r>
              <a:rPr lang="en-US" dirty="0" err="1" smtClean="0">
                <a:solidFill>
                  <a:prstClr val="black"/>
                </a:solidFill>
              </a:rPr>
              <a:t>kawasan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tanah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pamah</a:t>
            </a:r>
            <a:r>
              <a:rPr lang="en-US" dirty="0" smtClean="0">
                <a:solidFill>
                  <a:prstClr val="black"/>
                </a:solidFill>
              </a:rPr>
              <a:t>?</a:t>
            </a:r>
          </a:p>
          <a:p>
            <a:pPr marL="342900" indent="-342900">
              <a:buAutoNum type="alphaUcPeriod"/>
            </a:pPr>
            <a:r>
              <a:rPr lang="en-US" dirty="0" smtClean="0">
                <a:solidFill>
                  <a:prstClr val="black"/>
                </a:solidFill>
              </a:rPr>
              <a:t>Tanah </a:t>
            </a:r>
            <a:r>
              <a:rPr lang="en-US" dirty="0" err="1" smtClean="0">
                <a:solidFill>
                  <a:prstClr val="black"/>
                </a:solidFill>
              </a:rPr>
              <a:t>Tinggi</a:t>
            </a:r>
            <a:r>
              <a:rPr lang="en-US" dirty="0" smtClean="0">
                <a:solidFill>
                  <a:prstClr val="black"/>
                </a:solidFill>
              </a:rPr>
              <a:t> Cameron</a:t>
            </a:r>
          </a:p>
          <a:p>
            <a:pPr marL="342900" indent="-342900">
              <a:buAutoNum type="alphaUcPeriod"/>
            </a:pPr>
            <a:r>
              <a:rPr lang="en-US" dirty="0" err="1" smtClean="0">
                <a:solidFill>
                  <a:prstClr val="black"/>
                </a:solidFill>
              </a:rPr>
              <a:t>Pulau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Langkawi</a:t>
            </a:r>
            <a:endParaRPr lang="en-US" dirty="0" smtClean="0">
              <a:solidFill>
                <a:prstClr val="black"/>
              </a:solidFill>
            </a:endParaRPr>
          </a:p>
          <a:p>
            <a:pPr marL="342900" indent="-342900">
              <a:buAutoNum type="alphaUcPeriod"/>
            </a:pPr>
            <a:r>
              <a:rPr lang="en-US" dirty="0" smtClean="0">
                <a:solidFill>
                  <a:prstClr val="black"/>
                </a:solidFill>
              </a:rPr>
              <a:t>Sungai Rajang</a:t>
            </a:r>
          </a:p>
          <a:p>
            <a:pPr marL="342900" indent="-342900">
              <a:buAutoNum type="alphaUcPeriod"/>
            </a:pPr>
            <a:r>
              <a:rPr lang="en-US" dirty="0" err="1" smtClean="0">
                <a:solidFill>
                  <a:prstClr val="black"/>
                </a:solidFill>
              </a:rPr>
              <a:t>Dataran</a:t>
            </a:r>
            <a:r>
              <a:rPr lang="en-US" dirty="0" smtClean="0">
                <a:solidFill>
                  <a:prstClr val="black"/>
                </a:solidFill>
              </a:rPr>
              <a:t> Kedah-Perlis</a:t>
            </a:r>
            <a:endParaRPr lang="en-MY" dirty="0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327998" y="3933056"/>
            <a:ext cx="4464496" cy="1292535"/>
          </a:xfrm>
          <a:prstGeom prst="roundRect">
            <a:avLst/>
          </a:prstGeom>
          <a:solidFill>
            <a:srgbClr val="71DA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WELL DONE!!!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D. </a:t>
            </a:r>
            <a:r>
              <a:rPr lang="en-US" dirty="0" err="1" smtClean="0">
                <a:solidFill>
                  <a:schemeClr val="tx1"/>
                </a:solidFill>
              </a:rPr>
              <a:t>Dataran</a:t>
            </a:r>
            <a:r>
              <a:rPr lang="en-US" dirty="0" smtClean="0">
                <a:solidFill>
                  <a:schemeClr val="tx1"/>
                </a:solidFill>
              </a:rPr>
              <a:t> Kedah-Perlis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9512" y="6309320"/>
            <a:ext cx="1368152" cy="360040"/>
          </a:xfrm>
          <a:prstGeom prst="roundRect">
            <a:avLst/>
          </a:prstGeom>
          <a:solidFill>
            <a:srgbClr val="71DA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JAWAPAN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89870" y="6126182"/>
            <a:ext cx="1274618" cy="548680"/>
          </a:xfrm>
          <a:prstGeom prst="roundRect">
            <a:avLst/>
          </a:prstGeom>
          <a:solidFill>
            <a:srgbClr val="71DA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hlinkClick r:id="rId6" action="ppaction://hlinksldjump"/>
              </a:rPr>
              <a:t>BACK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endParaRPr lang="en-MY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8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7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31640" y="260648"/>
            <a:ext cx="6768752" cy="390093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endParaRPr lang="en-US" dirty="0" smtClean="0">
              <a:solidFill>
                <a:prstClr val="black"/>
              </a:solidFill>
            </a:endParaRPr>
          </a:p>
          <a:p>
            <a:pPr lvl="1"/>
            <a:endParaRPr lang="en-US" dirty="0">
              <a:solidFill>
                <a:prstClr val="black"/>
              </a:solidFill>
            </a:endParaRPr>
          </a:p>
          <a:p>
            <a:pPr lvl="1"/>
            <a:endParaRPr lang="en-US" dirty="0" smtClean="0">
              <a:solidFill>
                <a:prstClr val="black"/>
              </a:solidFill>
            </a:endParaRPr>
          </a:p>
          <a:p>
            <a:pPr lvl="1"/>
            <a:endParaRPr lang="en-US" dirty="0">
              <a:solidFill>
                <a:prstClr val="black"/>
              </a:solidFill>
            </a:endParaRPr>
          </a:p>
          <a:p>
            <a:pPr lvl="1"/>
            <a:endParaRPr lang="en-US" dirty="0" smtClean="0">
              <a:solidFill>
                <a:prstClr val="black"/>
              </a:solidFill>
            </a:endParaRPr>
          </a:p>
          <a:p>
            <a:pPr lvl="1"/>
            <a:r>
              <a:rPr lang="en-US" dirty="0" err="1" smtClean="0">
                <a:solidFill>
                  <a:prstClr val="black"/>
                </a:solidFill>
              </a:rPr>
              <a:t>Manakah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lokasi</a:t>
            </a:r>
            <a:r>
              <a:rPr lang="en-US" dirty="0" smtClean="0">
                <a:solidFill>
                  <a:prstClr val="black"/>
                </a:solidFill>
              </a:rPr>
              <a:t> yang </a:t>
            </a:r>
            <a:r>
              <a:rPr lang="en-US" dirty="0" err="1" smtClean="0">
                <a:solidFill>
                  <a:prstClr val="black"/>
                </a:solidFill>
              </a:rPr>
              <a:t>sesuai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untuk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kedua-dua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gambar</a:t>
            </a:r>
            <a:r>
              <a:rPr lang="en-US" dirty="0" smtClean="0">
                <a:solidFill>
                  <a:prstClr val="black"/>
                </a:solidFill>
              </a:rPr>
              <a:t> di </a:t>
            </a:r>
            <a:r>
              <a:rPr lang="en-US" dirty="0" err="1" smtClean="0">
                <a:solidFill>
                  <a:prstClr val="black"/>
                </a:solidFill>
              </a:rPr>
              <a:t>atas</a:t>
            </a:r>
            <a:r>
              <a:rPr lang="en-US" dirty="0" smtClean="0">
                <a:solidFill>
                  <a:prstClr val="black"/>
                </a:solidFill>
              </a:rPr>
              <a:t>?</a:t>
            </a:r>
          </a:p>
          <a:p>
            <a:pPr lvl="1"/>
            <a:endParaRPr lang="en-US" dirty="0">
              <a:solidFill>
                <a:prstClr val="black"/>
              </a:solidFill>
            </a:endParaRPr>
          </a:p>
          <a:p>
            <a:pPr marL="800100" lvl="1" indent="-342900">
              <a:buAutoNum type="alphaUcPeriod"/>
            </a:pPr>
            <a:r>
              <a:rPr lang="en-US" dirty="0" err="1" smtClean="0">
                <a:solidFill>
                  <a:prstClr val="black"/>
                </a:solidFill>
              </a:rPr>
              <a:t>Kawasan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tanah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tinggi</a:t>
            </a:r>
            <a:endParaRPr lang="en-US" dirty="0" smtClean="0">
              <a:solidFill>
                <a:prstClr val="black"/>
              </a:solidFill>
            </a:endParaRPr>
          </a:p>
          <a:p>
            <a:pPr marL="800100" lvl="1" indent="-342900">
              <a:buAutoNum type="alphaUcPeriod"/>
            </a:pPr>
            <a:r>
              <a:rPr lang="en-US" dirty="0" err="1" smtClean="0">
                <a:solidFill>
                  <a:prstClr val="black"/>
                </a:solidFill>
              </a:rPr>
              <a:t>Kawasan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tanah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pamah</a:t>
            </a:r>
            <a:endParaRPr lang="en-US" dirty="0" smtClean="0">
              <a:solidFill>
                <a:prstClr val="black"/>
              </a:solidFill>
            </a:endParaRPr>
          </a:p>
          <a:p>
            <a:pPr marL="800100" lvl="1" indent="-342900">
              <a:buAutoNum type="alphaUcPeriod"/>
            </a:pPr>
            <a:r>
              <a:rPr lang="en-US" dirty="0" err="1" smtClean="0">
                <a:solidFill>
                  <a:prstClr val="black"/>
                </a:solidFill>
              </a:rPr>
              <a:t>Kawasan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saliran</a:t>
            </a:r>
            <a:endParaRPr lang="en-US" dirty="0" smtClean="0">
              <a:solidFill>
                <a:prstClr val="black"/>
              </a:solidFill>
            </a:endParaRPr>
          </a:p>
          <a:p>
            <a:pPr marL="800100" lvl="1" indent="-342900">
              <a:buAutoNum type="alphaUcPeriod"/>
            </a:pPr>
            <a:r>
              <a:rPr lang="en-US" dirty="0" err="1" smtClean="0">
                <a:solidFill>
                  <a:prstClr val="black"/>
                </a:solidFill>
              </a:rPr>
              <a:t>Kawasan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pinggir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laut</a:t>
            </a:r>
            <a:endParaRPr lang="en-MY" dirty="0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91413" y="4653136"/>
            <a:ext cx="5328592" cy="10801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EXCELLENT!!!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A. </a:t>
            </a:r>
            <a:r>
              <a:rPr lang="en-US" b="1" dirty="0" err="1" smtClean="0">
                <a:solidFill>
                  <a:schemeClr val="tx1"/>
                </a:solidFill>
              </a:rPr>
              <a:t>Kawasan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tanah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tinggi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9512" y="6309320"/>
            <a:ext cx="1368152" cy="36004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JAWAPAN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89870" y="6126182"/>
            <a:ext cx="1274618" cy="5486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hlinkClick r:id="" action="ppaction://hlinkshowjump?jump=firstslide"/>
                <a:hlinkMouseOver r:id="rId5" action="ppaction://hlinksldjump"/>
              </a:rPr>
              <a:t>BACK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endParaRPr lang="en-MY" dirty="0">
              <a:solidFill>
                <a:prstClr val="white"/>
              </a:solidFill>
            </a:endParaRPr>
          </a:p>
        </p:txBody>
      </p:sp>
      <p:pic>
        <p:nvPicPr>
          <p:cNvPr id="6" name="Picture 5" descr="D:\user\Pictures\teh ladang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5982"/>
            <a:ext cx="2268252" cy="155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D:\user\Pictures\Mesilou-Highland-Strawberry-Farm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907" y="402176"/>
            <a:ext cx="2315381" cy="1514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540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69278" y="404664"/>
            <a:ext cx="6315178" cy="25922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kawasan</a:t>
            </a:r>
            <a:r>
              <a:rPr lang="en-US" dirty="0" smtClean="0"/>
              <a:t> </a:t>
            </a:r>
            <a:r>
              <a:rPr lang="en-US" dirty="0" err="1" smtClean="0"/>
              <a:t>pinggir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di Malaysia </a:t>
            </a:r>
            <a:r>
              <a:rPr lang="en-US" b="1" dirty="0" err="1" smtClean="0"/>
              <a:t>kecuali</a:t>
            </a:r>
            <a:endParaRPr lang="en-US" b="1" dirty="0" smtClean="0"/>
          </a:p>
          <a:p>
            <a:pPr marL="800100" lvl="1" indent="-342900">
              <a:buAutoNum type="alphaUcPeriod"/>
            </a:pPr>
            <a:r>
              <a:rPr lang="en-US" dirty="0" err="1" smtClean="0"/>
              <a:t>Tanjung</a:t>
            </a:r>
            <a:r>
              <a:rPr lang="en-US" dirty="0" smtClean="0"/>
              <a:t> </a:t>
            </a:r>
            <a:r>
              <a:rPr lang="en-US" dirty="0" err="1" smtClean="0"/>
              <a:t>Piai</a:t>
            </a:r>
            <a:r>
              <a:rPr lang="en-US" dirty="0" smtClean="0"/>
              <a:t> di Johor</a:t>
            </a:r>
          </a:p>
          <a:p>
            <a:pPr marL="800100" lvl="1" indent="-342900">
              <a:buAutoNum type="alphaUcPeriod"/>
            </a:pPr>
            <a:r>
              <a:rPr lang="en-US" dirty="0" err="1" smtClean="0"/>
              <a:t>Pulau</a:t>
            </a:r>
            <a:r>
              <a:rPr lang="en-US" dirty="0" smtClean="0"/>
              <a:t> </a:t>
            </a:r>
            <a:r>
              <a:rPr lang="en-US" dirty="0" err="1" smtClean="0"/>
              <a:t>Langkawi</a:t>
            </a:r>
            <a:r>
              <a:rPr lang="en-US" dirty="0" smtClean="0"/>
              <a:t> di Kedah</a:t>
            </a:r>
          </a:p>
          <a:p>
            <a:pPr marL="800100" lvl="1" indent="-342900">
              <a:buAutoNum type="alphaUcPeriod"/>
            </a:pPr>
            <a:r>
              <a:rPr lang="en-US" dirty="0" err="1" smtClean="0"/>
              <a:t>Tasik</a:t>
            </a:r>
            <a:r>
              <a:rPr lang="en-US" dirty="0" smtClean="0"/>
              <a:t> </a:t>
            </a:r>
            <a:r>
              <a:rPr lang="en-US" dirty="0" err="1" smtClean="0"/>
              <a:t>Kenyir</a:t>
            </a:r>
            <a:r>
              <a:rPr lang="en-US" dirty="0" smtClean="0"/>
              <a:t> di Terengganu</a:t>
            </a:r>
          </a:p>
          <a:p>
            <a:pPr marL="800100" lvl="1" indent="-342900">
              <a:buAutoNum type="alphaUcPeriod"/>
            </a:pPr>
            <a:r>
              <a:rPr lang="en-US" dirty="0" err="1" smtClean="0"/>
              <a:t>Teluk</a:t>
            </a:r>
            <a:r>
              <a:rPr lang="en-US" dirty="0" smtClean="0"/>
              <a:t> Batik di Perak</a:t>
            </a:r>
          </a:p>
          <a:p>
            <a:pPr marL="800100" lvl="1" indent="-342900">
              <a:buAutoNum type="alphaUcPeriod"/>
            </a:pPr>
            <a:endParaRPr lang="en-MY" b="1" dirty="0"/>
          </a:p>
        </p:txBody>
      </p:sp>
      <p:sp>
        <p:nvSpPr>
          <p:cNvPr id="3" name="Rounded Rectangle 2"/>
          <p:cNvSpPr/>
          <p:nvPr/>
        </p:nvSpPr>
        <p:spPr>
          <a:xfrm>
            <a:off x="1898575" y="3861048"/>
            <a:ext cx="5256584" cy="12413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YOU GOT IT!!!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C. </a:t>
            </a:r>
            <a:r>
              <a:rPr lang="en-US" dirty="0" err="1" smtClean="0">
                <a:solidFill>
                  <a:schemeClr val="tx1"/>
                </a:solidFill>
              </a:rPr>
              <a:t>Tasik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Kenyir</a:t>
            </a:r>
            <a:r>
              <a:rPr lang="en-US" dirty="0" smtClean="0">
                <a:solidFill>
                  <a:schemeClr val="tx1"/>
                </a:solidFill>
              </a:rPr>
              <a:t> di Terengganu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9512" y="6309320"/>
            <a:ext cx="1368152" cy="3600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JAWAPAN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13608" y="6215000"/>
            <a:ext cx="1274618" cy="54868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hlinkClick r:id="" action="ppaction://hlinkshowjump?jump=firstslide"/>
                <a:hlinkMouseOver r:id="rId5" action="ppaction://hlinksldjump"/>
              </a:rPr>
              <a:t>BACK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endParaRPr lang="en-MY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01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6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59632" y="260648"/>
            <a:ext cx="6430238" cy="4104456"/>
          </a:xfrm>
          <a:prstGeom prst="roundRect">
            <a:avLst/>
          </a:prstGeom>
          <a:solidFill>
            <a:srgbClr val="CC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Be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endParaRPr lang="en-US" dirty="0" smtClean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endParaRPr lang="en-US" dirty="0" smtClean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 err="1" smtClean="0">
                <a:solidFill>
                  <a:prstClr val="black"/>
                </a:solidFill>
              </a:rPr>
              <a:t>Berdasarkan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peta</a:t>
            </a:r>
            <a:r>
              <a:rPr lang="en-US" dirty="0" smtClean="0">
                <a:solidFill>
                  <a:prstClr val="black"/>
                </a:solidFill>
              </a:rPr>
              <a:t> di </a:t>
            </a:r>
            <a:r>
              <a:rPr lang="en-US" dirty="0" err="1" smtClean="0">
                <a:solidFill>
                  <a:prstClr val="black"/>
                </a:solidFill>
              </a:rPr>
              <a:t>atas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err="1" smtClean="0">
                <a:solidFill>
                  <a:prstClr val="black"/>
                </a:solidFill>
              </a:rPr>
              <a:t>apakah</a:t>
            </a:r>
            <a:r>
              <a:rPr lang="en-US" dirty="0" smtClean="0">
                <a:solidFill>
                  <a:prstClr val="black"/>
                </a:solidFill>
              </a:rPr>
              <a:t> yang </a:t>
            </a:r>
            <a:r>
              <a:rPr lang="en-US" dirty="0" err="1" smtClean="0">
                <a:solidFill>
                  <a:prstClr val="black"/>
                </a:solidFill>
              </a:rPr>
              <a:t>anda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dapat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perhatikan</a:t>
            </a:r>
            <a:r>
              <a:rPr lang="en-US" dirty="0" smtClean="0">
                <a:solidFill>
                  <a:prstClr val="black"/>
                </a:solidFill>
              </a:rPr>
              <a:t>?</a:t>
            </a:r>
          </a:p>
          <a:p>
            <a:pPr marL="342900" indent="-342900">
              <a:buAutoNum type="alphaUcParenR"/>
            </a:pPr>
            <a:r>
              <a:rPr lang="en-US" dirty="0" err="1" smtClean="0">
                <a:solidFill>
                  <a:prstClr val="black"/>
                </a:solidFill>
              </a:rPr>
              <a:t>Kawasan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pinggir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laut</a:t>
            </a:r>
            <a:r>
              <a:rPr lang="en-US" dirty="0" smtClean="0">
                <a:solidFill>
                  <a:prstClr val="black"/>
                </a:solidFill>
              </a:rPr>
              <a:t> di Malaysia</a:t>
            </a:r>
          </a:p>
          <a:p>
            <a:pPr marL="342900" indent="-342900">
              <a:buAutoNum type="alphaUcParenR"/>
            </a:pPr>
            <a:r>
              <a:rPr lang="en-US" dirty="0" err="1" smtClean="0">
                <a:solidFill>
                  <a:prstClr val="black"/>
                </a:solidFill>
              </a:rPr>
              <a:t>Saliran</a:t>
            </a:r>
            <a:r>
              <a:rPr lang="en-US" dirty="0" smtClean="0">
                <a:solidFill>
                  <a:prstClr val="black"/>
                </a:solidFill>
              </a:rPr>
              <a:t> di Malaysia</a:t>
            </a:r>
          </a:p>
          <a:p>
            <a:pPr marL="342900" indent="-342900">
              <a:buAutoNum type="alphaUcParenR"/>
            </a:pPr>
            <a:r>
              <a:rPr lang="en-US" dirty="0" err="1" smtClean="0">
                <a:solidFill>
                  <a:prstClr val="black"/>
                </a:solidFill>
              </a:rPr>
              <a:t>Kawasan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tanah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pamah</a:t>
            </a:r>
            <a:endParaRPr lang="en-US" dirty="0" smtClean="0">
              <a:solidFill>
                <a:prstClr val="black"/>
              </a:solidFill>
            </a:endParaRPr>
          </a:p>
          <a:p>
            <a:pPr marL="342900" indent="-342900">
              <a:buAutoNum type="alphaUcParenR"/>
            </a:pPr>
            <a:r>
              <a:rPr lang="en-US" dirty="0" err="1" smtClean="0">
                <a:solidFill>
                  <a:prstClr val="black"/>
                </a:solidFill>
              </a:rPr>
              <a:t>Kawasan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tanah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tinggi</a:t>
            </a:r>
            <a:endParaRPr lang="en-MY" dirty="0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54723" y="4725144"/>
            <a:ext cx="3600400" cy="1152128"/>
          </a:xfrm>
          <a:prstGeom prst="roundRect">
            <a:avLst/>
          </a:prstGeom>
          <a:solidFill>
            <a:srgbClr val="CC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GOOD JOB!!!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B)</a:t>
            </a:r>
            <a:r>
              <a:rPr lang="en-US" dirty="0" err="1" smtClean="0">
                <a:solidFill>
                  <a:prstClr val="black"/>
                </a:solidFill>
              </a:rPr>
              <a:t>Saliran</a:t>
            </a:r>
            <a:r>
              <a:rPr lang="en-US" dirty="0" smtClean="0">
                <a:solidFill>
                  <a:prstClr val="black"/>
                </a:solidFill>
              </a:rPr>
              <a:t> di Malaysia</a:t>
            </a:r>
            <a:endParaRPr lang="en-MY" dirty="0">
              <a:solidFill>
                <a:prstClr val="black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9512" y="6309320"/>
            <a:ext cx="1368152" cy="36004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JAWAPAN</a:t>
            </a:r>
            <a:endParaRPr lang="en-MY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user\Pictures\download (6) tasi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819" y="404664"/>
            <a:ext cx="259228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6" action="ppaction://hlinksldjump"/>
          </p:cNvPr>
          <p:cNvSpPr/>
          <p:nvPr/>
        </p:nvSpPr>
        <p:spPr>
          <a:xfrm>
            <a:off x="7380312" y="5089793"/>
            <a:ext cx="1584176" cy="1745359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TAHNIAH!!!</a:t>
            </a:r>
          </a:p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SILA KEMBALI KE ‘SMART WAYS’ UNTUK MELENGKAPKAN PERJALANAN ANDA </a:t>
            </a:r>
            <a:endParaRPr lang="en-MY" sz="1400" dirty="0"/>
          </a:p>
        </p:txBody>
      </p:sp>
    </p:spTree>
    <p:extLst>
      <p:ext uri="{BB962C8B-B14F-4D97-AF65-F5344CB8AC3E}">
        <p14:creationId xmlns:p14="http://schemas.microsoft.com/office/powerpoint/2010/main" val="206929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7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3148" y="260648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Algerian" pitchFamily="82" charset="0"/>
              </a:rPr>
              <a:t>TAHNIAH !</a:t>
            </a:r>
          </a:p>
          <a:p>
            <a:pPr algn="ctr"/>
            <a:r>
              <a:rPr lang="en-GB" sz="4800" dirty="0" smtClean="0">
                <a:latin typeface="Algerian" pitchFamily="82" charset="0"/>
              </a:rPr>
              <a:t>ANDA BERJAYA</a:t>
            </a:r>
            <a:endParaRPr lang="en-GB" sz="4800" dirty="0">
              <a:latin typeface="Algerian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6321" y="2286393"/>
            <a:ext cx="4176464" cy="144016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hlinkClick r:id="" action="ppaction://hlinkshowjump?jump=firstslide">
                  <a:snd r:embed="rId4" name="click.wav"/>
                </a:hlinkClick>
              </a:rPr>
              <a:t>LAGI SEKALI</a:t>
            </a:r>
            <a:endParaRPr lang="en-GB" sz="44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69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applause.wav"/>
          </p:stSnd>
        </p:sndAc>
      </p:transition>
    </mc:Choice>
    <mc:Fallback xmlns="">
      <p:transition spd="slow">
        <p:checker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440160"/>
          </a:xfrm>
        </p:spPr>
        <p:txBody>
          <a:bodyPr/>
          <a:lstStyle/>
          <a:p>
            <a:r>
              <a:rPr lang="en-GB" dirty="0" smtClean="0">
                <a:latin typeface="Algerian" pitchFamily="82" charset="0"/>
              </a:rPr>
              <a:t>MAAF, ANDA GAGAL</a:t>
            </a:r>
            <a:endParaRPr lang="en-GB" dirty="0">
              <a:latin typeface="Algerian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6321" y="2292145"/>
            <a:ext cx="4176464" cy="144016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hlinkClick r:id="rId4" action="ppaction://hlinksldjump">
                  <a:snd r:embed="rId5" name="laser.wav"/>
                </a:hlinkClick>
              </a:rPr>
              <a:t>ULANG SEMULA</a:t>
            </a:r>
            <a:endParaRPr lang="en-GB" sz="44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2948" y="4437112"/>
            <a:ext cx="4176464" cy="14401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MENYERAH</a:t>
            </a:r>
            <a:endParaRPr lang="en-GB" sz="44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96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6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66721" y="5733256"/>
            <a:ext cx="2793111" cy="97720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KELUAR</a:t>
            </a:r>
            <a:endParaRPr lang="en-GB" sz="44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19672" y="260648"/>
            <a:ext cx="5976664" cy="93610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Algerian" pitchFamily="82" charset="0"/>
              </a:rPr>
              <a:t>THE SMART WAYS</a:t>
            </a:r>
            <a:endParaRPr lang="en-GB" sz="4400" dirty="0">
              <a:latin typeface="Algerian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08204" y="5733256"/>
            <a:ext cx="2376906" cy="10081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hlinkClick r:id="rId5" action="ppaction://hlinksldjump"/>
              </a:rPr>
              <a:t>MULA</a:t>
            </a:r>
            <a:endParaRPr lang="en-GB" sz="44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774861" y="1484784"/>
            <a:ext cx="5976664" cy="3744416"/>
          </a:xfrm>
          <a:prstGeom prst="horizontalScroll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ARAHAN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1.Anda </a:t>
            </a:r>
            <a:r>
              <a:rPr lang="en-US" dirty="0" err="1" smtClean="0">
                <a:solidFill>
                  <a:schemeClr val="tx1"/>
                </a:solidFill>
              </a:rPr>
              <a:t>perlu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menjawab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kesemua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soalan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setiap</a:t>
            </a:r>
            <a:r>
              <a:rPr lang="en-US" dirty="0" smtClean="0">
                <a:solidFill>
                  <a:schemeClr val="tx1"/>
                </a:solidFill>
              </a:rPr>
              <a:t> level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permainan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ini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2. </a:t>
            </a:r>
            <a:r>
              <a:rPr lang="en-US" dirty="0" err="1" smtClean="0">
                <a:solidFill>
                  <a:schemeClr val="tx1"/>
                </a:solidFill>
              </a:rPr>
              <a:t>Jangan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klik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kepada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skrin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sebarangan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kerana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anda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kalah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Anda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hanya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perlu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ikut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laluan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putih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sahaja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3. Dah </a:t>
            </a:r>
            <a:r>
              <a:rPr lang="en-US" dirty="0" err="1" smtClean="0">
                <a:solidFill>
                  <a:schemeClr val="tx1"/>
                </a:solidFill>
              </a:rPr>
              <a:t>sedia</a:t>
            </a:r>
            <a:r>
              <a:rPr lang="en-US" dirty="0" smtClean="0">
                <a:solidFill>
                  <a:schemeClr val="tx1"/>
                </a:solidFill>
              </a:rPr>
              <a:t>? </a:t>
            </a:r>
            <a:r>
              <a:rPr lang="en-US" dirty="0" err="1" smtClean="0">
                <a:solidFill>
                  <a:schemeClr val="tx1"/>
                </a:solidFill>
              </a:rPr>
              <a:t>Sila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klik</a:t>
            </a:r>
            <a:r>
              <a:rPr lang="en-US" dirty="0" smtClean="0">
                <a:solidFill>
                  <a:schemeClr val="tx1"/>
                </a:solidFill>
              </a:rPr>
              <a:t> ‘MULA’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teruskan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cabaran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GOOD LUCK!</a:t>
            </a:r>
            <a:endParaRPr lang="en-M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997657"/>
      </p:ext>
    </p:extLst>
  </p:cSld>
  <p:clrMapOvr>
    <a:masterClrMapping/>
  </p:clrMapOvr>
  <p:transition spd="slow">
    <p:push dir="r"/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Hover r:id="rId3" action="ppaction://hlinksldjump"/>
          </p:cNvPr>
          <p:cNvSpPr/>
          <p:nvPr/>
        </p:nvSpPr>
        <p:spPr>
          <a:xfrm>
            <a:off x="0" y="0"/>
            <a:ext cx="9144000" cy="568821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ectangle 10"/>
          <p:cNvSpPr/>
          <p:nvPr/>
        </p:nvSpPr>
        <p:spPr>
          <a:xfrm>
            <a:off x="6408204" y="5733256"/>
            <a:ext cx="2376264" cy="1008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58578" y="6057292"/>
            <a:ext cx="5680959" cy="4680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6408204" y="5733256"/>
            <a:ext cx="2376906" cy="10081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MULA</a:t>
            </a:r>
            <a:endParaRPr lang="en-GB" sz="44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0" name="Snip and Round Single Corner Rectangle 9">
            <a:hlinkClick r:id="" action="ppaction://hlinkshowjump?jump=nextslide">
              <a:snd r:embed="rId4" name="laser.wav"/>
            </a:hlinkClick>
          </p:cNvPr>
          <p:cNvSpPr/>
          <p:nvPr/>
        </p:nvSpPr>
        <p:spPr>
          <a:xfrm>
            <a:off x="1708529" y="5136874"/>
            <a:ext cx="1009728" cy="736438"/>
          </a:xfrm>
          <a:prstGeom prst="snip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action="ppaction://hlinksldjump">
                  <a:snd r:embed="rId6" name="coin.wav"/>
                </a:hlinkClick>
              </a:rPr>
              <a:t>LEVEL 1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rot="5400000">
            <a:off x="518239" y="5604026"/>
            <a:ext cx="906531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801998" y="5328175"/>
            <a:ext cx="906531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720201" y="5373216"/>
            <a:ext cx="906531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 rot="16200000">
            <a:off x="2654625" y="4761148"/>
            <a:ext cx="158417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 rot="16200000">
            <a:off x="4364815" y="4095074"/>
            <a:ext cx="61206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 rot="10800000">
            <a:off x="3266693" y="3969060"/>
            <a:ext cx="158417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 rot="10800000">
            <a:off x="5076056" y="4726405"/>
            <a:ext cx="93610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132933" y="4510381"/>
            <a:ext cx="1089284" cy="79208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7" action="ppaction://hlinksldjump">
                  <a:snd r:embed="rId6" name="coin.wav"/>
                </a:hlinkClick>
              </a:rPr>
              <a:t>LEVEL 2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 rot="16200000">
            <a:off x="5517823" y="4409391"/>
            <a:ext cx="62863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 rot="16200000">
            <a:off x="7035808" y="3197440"/>
            <a:ext cx="220117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6016706" y="4275094"/>
            <a:ext cx="2299710" cy="306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 rot="5400000">
            <a:off x="2251093" y="2476247"/>
            <a:ext cx="881802" cy="303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540181" y="2187160"/>
            <a:ext cx="5776236" cy="2697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949322" y="3103033"/>
            <a:ext cx="1468059" cy="274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Snip Diagonal Corner Rectangle 28"/>
          <p:cNvSpPr/>
          <p:nvPr/>
        </p:nvSpPr>
        <p:spPr>
          <a:xfrm>
            <a:off x="2213393" y="2894079"/>
            <a:ext cx="1034953" cy="792085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8" action="ppaction://hlinksldjump">
                  <a:snd r:embed="rId6" name="coin.wav"/>
                </a:hlinkClick>
              </a:rPr>
              <a:t>LEVEL 3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 rot="5400000">
            <a:off x="490083" y="2448065"/>
            <a:ext cx="1224404" cy="3059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475656" y="1632931"/>
            <a:ext cx="5776236" cy="324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ardrop 31"/>
          <p:cNvSpPr/>
          <p:nvPr/>
        </p:nvSpPr>
        <p:spPr>
          <a:xfrm>
            <a:off x="563726" y="1467079"/>
            <a:ext cx="1077118" cy="720080"/>
          </a:xfrm>
          <a:prstGeom prst="teardrop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hlinkClick r:id="rId9" action="ppaction://hlinksldjump">
                  <a:snd r:embed="rId6" name="coin.wav"/>
                </a:hlinkClick>
              </a:rPr>
              <a:t>LEVEL 4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 rot="5400000">
            <a:off x="7092279" y="864919"/>
            <a:ext cx="936106" cy="303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lowchart: Alternate Process 35"/>
          <p:cNvSpPr/>
          <p:nvPr/>
        </p:nvSpPr>
        <p:spPr>
          <a:xfrm>
            <a:off x="6984268" y="1268760"/>
            <a:ext cx="1152128" cy="72008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0" action="ppaction://hlinksldjump">
                  <a:snd r:embed="rId6" name="coin.wav"/>
                </a:hlinkClick>
              </a:rPr>
              <a:t>LEVEL 5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 flipV="1">
            <a:off x="2051533" y="548680"/>
            <a:ext cx="5508799" cy="2616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lowchart: Punched Tape 38">
            <a:hlinkClick r:id="" action="ppaction://hlinkshowjump?jump=nextslide"/>
          </p:cNvPr>
          <p:cNvSpPr/>
          <p:nvPr/>
        </p:nvSpPr>
        <p:spPr>
          <a:xfrm>
            <a:off x="395536" y="1"/>
            <a:ext cx="2021845" cy="1268760"/>
          </a:xfrm>
          <a:prstGeom prst="flowChartPunchedTap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hlinkClick r:id="rId11" action="ppaction://hlinksldjump">
                  <a:snd r:embed="rId12" name="drumroll.wav"/>
                </a:hlinkClick>
              </a:rPr>
              <a:t>SELESAI</a:t>
            </a:r>
            <a:endParaRPr lang="en-GB" sz="28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2" name="Flowchart: Decision 1">
            <a:hlinkClick r:id="rId13" action="ppaction://hlinksldjump"/>
          </p:cNvPr>
          <p:cNvSpPr/>
          <p:nvPr/>
        </p:nvSpPr>
        <p:spPr>
          <a:xfrm>
            <a:off x="4490829" y="182275"/>
            <a:ext cx="1521331" cy="994420"/>
          </a:xfrm>
          <a:prstGeom prst="flowChartDecision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LEVEL 6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668002629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404664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BERIKAN 4 JENIS BENTUK MUKA BUMI YANG TERDAPAT DI MALAYSIA.</a:t>
            </a:r>
            <a:endParaRPr lang="en-GB" dirty="0"/>
          </a:p>
        </p:txBody>
      </p:sp>
      <p:sp>
        <p:nvSpPr>
          <p:cNvPr id="3" name="Right Arrow 2"/>
          <p:cNvSpPr/>
          <p:nvPr/>
        </p:nvSpPr>
        <p:spPr>
          <a:xfrm>
            <a:off x="6300192" y="4941168"/>
            <a:ext cx="2520280" cy="1656184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hlinkshowjump?jump=previousslide">
                  <a:snd r:embed="rId4" name="laser.wav"/>
                </a:hlinkClick>
              </a:rPr>
              <a:t>TERUSKAN</a:t>
            </a:r>
            <a:endParaRPr lang="en-GB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39752" y="2564904"/>
            <a:ext cx="4752528" cy="187220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en-GB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TANAH TINGGI 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GB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TANAH PAMAH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GB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PINGGIR LAUT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GB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SALIRAN</a:t>
            </a:r>
            <a:endParaRPr lang="en-GB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323528" y="5849092"/>
            <a:ext cx="1584176" cy="75608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JAWAPAN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901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1844824"/>
            <a:ext cx="6768752" cy="2437063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GB" sz="2400" dirty="0" smtClean="0">
                <a:solidFill>
                  <a:schemeClr val="tx1"/>
                </a:solidFill>
              </a:rPr>
              <a:t>MERANGKUMI BANJARAN GUNUNG DAN DATARAN TINGGI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GB" sz="2400" dirty="0" smtClean="0">
                <a:solidFill>
                  <a:schemeClr val="tx1"/>
                </a:solidFill>
              </a:rPr>
              <a:t>KAWASAN YANG MEMPUNYAI SUHU YANG RENDAH IAITU 19 DARJAH CELCIUS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GB" sz="2400" dirty="0" smtClean="0">
                <a:solidFill>
                  <a:schemeClr val="tx1"/>
                </a:solidFill>
              </a:rPr>
              <a:t>TERJADI AKIBAT PROSES LIPATAN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" name="Notched Right Arrow 3"/>
          <p:cNvSpPr/>
          <p:nvPr/>
        </p:nvSpPr>
        <p:spPr>
          <a:xfrm>
            <a:off x="6409623" y="5601826"/>
            <a:ext cx="2592288" cy="1224136"/>
          </a:xfrm>
          <a:prstGeom prst="notched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action="ppaction://hlinksldjump">
                  <a:snd r:embed="rId5" name="applause.wav"/>
                </a:hlinkClick>
              </a:rPr>
              <a:t>BAGUS</a:t>
            </a:r>
            <a:endParaRPr lang="en-GB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4" y="116632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lgerian" pitchFamily="82" charset="0"/>
              </a:rPr>
              <a:t>BERIKAN 2 CONTOH KAWASAN YANG MEMPUNYAI BENTUK MUKA BUMI SEPERTI DI BAWAH.</a:t>
            </a:r>
            <a:endParaRPr lang="en-GB" sz="3200" dirty="0">
              <a:latin typeface="Algerian" pitchFamily="8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39752" y="4077072"/>
            <a:ext cx="3888432" cy="165618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CAMERON HIGHLANDS</a:t>
            </a:r>
          </a:p>
          <a:p>
            <a:pPr marL="285750" indent="-285750" algn="ctr">
              <a:buFont typeface="Wingdings" pitchFamily="2" charset="2"/>
              <a:buChar char="q"/>
            </a:pPr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GENTING HIGHLANDS</a:t>
            </a:r>
          </a:p>
          <a:p>
            <a:pPr marL="285750" indent="-285750" algn="ctr">
              <a:buFont typeface="Wingdings" pitchFamily="2" charset="2"/>
              <a:buChar char="q"/>
            </a:pPr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BUKIT FRASER</a:t>
            </a:r>
          </a:p>
          <a:p>
            <a:pPr marL="285750" indent="-285750" algn="ctr">
              <a:buFont typeface="Wingdings" pitchFamily="2" charset="2"/>
              <a:buChar char="q"/>
            </a:pPr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BUKIT BENDERA</a:t>
            </a:r>
          </a:p>
        </p:txBody>
      </p:sp>
      <p:sp>
        <p:nvSpPr>
          <p:cNvPr id="6" name="Flowchart: Punched Tape 5"/>
          <p:cNvSpPr/>
          <p:nvPr/>
        </p:nvSpPr>
        <p:spPr>
          <a:xfrm>
            <a:off x="467544" y="6021288"/>
            <a:ext cx="1512168" cy="50405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JAWAPAN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41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6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BERIKAN CIRI-CIRI BENTUK MUKA BUMI TERSEBUT 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31236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28800"/>
            <a:ext cx="330817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triped Right Arrow 4"/>
          <p:cNvSpPr/>
          <p:nvPr/>
        </p:nvSpPr>
        <p:spPr>
          <a:xfrm>
            <a:off x="5292080" y="5157192"/>
            <a:ext cx="3600400" cy="1700808"/>
          </a:xfrm>
          <a:prstGeom prst="strip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6" action="ppaction://hlinksldjump">
                  <a:snd r:embed="rId7" name="explode.wav"/>
                </a:hlinkClick>
              </a:rPr>
              <a:t>CEPAT ! JANGAN MENYERAH</a:t>
            </a:r>
            <a:endParaRPr lang="en-GB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95736" y="2492896"/>
            <a:ext cx="4896544" cy="25202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en-GB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KAWASAN YANG RENDAH DAN KETINGGIAN TIDAK MELEBIHI 180 M DARI ARAS LAUT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en-GB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TERDAPAT DI LEMBAGAN SUNGAI, DATARAN, DELTA, DATARAN PANTAI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en-GB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CONTOH DATARAN KEDAH-PERLIS,DATARAN KELATAN DAN DELTA RAJANG.</a:t>
            </a:r>
            <a:endParaRPr lang="en-GB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323528" y="6158051"/>
            <a:ext cx="1224136" cy="43930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JAWAPAN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096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8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4433" y="1844824"/>
            <a:ext cx="69127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GB" sz="2400" dirty="0"/>
              <a:t>MALAYSIA DIKELILINGI OLEH LAUT CHINA SELATAN,LAUT SULU, LAUT SULAWESI DAN SELAT </a:t>
            </a:r>
            <a:r>
              <a:rPr lang="en-GB" sz="2400" dirty="0" smtClean="0"/>
              <a:t>MELAKA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n-GB" sz="2400" dirty="0" smtClean="0"/>
              <a:t>PULAU, TELUK, TANJUNG DAN LAGUN MERUPAKAN BENTUK MUKA BUMI TERSEBUT. 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n-GB" sz="2400" dirty="0" smtClean="0"/>
              <a:t>DI PINGGIR PANTAI TERDAPAT PELBAGAI CIRI FIZIKAL SEPERTI PANTAI,TANJUNG, GERBANG LAUT, BATU TUNGGUL DAN BATU SISA. 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04433" y="620688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APAKAH BENTUK MUKA BUMI BAGI CIRI-CIRI DI BAWAH?</a:t>
            </a:r>
            <a:endParaRPr lang="en-GB" sz="3200" dirty="0"/>
          </a:p>
        </p:txBody>
      </p:sp>
      <p:sp>
        <p:nvSpPr>
          <p:cNvPr id="6" name="Chevron 5"/>
          <p:cNvSpPr/>
          <p:nvPr/>
        </p:nvSpPr>
        <p:spPr>
          <a:xfrm>
            <a:off x="5220072" y="5589240"/>
            <a:ext cx="3312368" cy="1008112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action="ppaction://hlinksldjump">
                  <a:snd r:embed="rId5" name="push.wav"/>
                </a:hlinkClick>
              </a:rPr>
              <a:t>ANDA HAMPIR BERJAYA</a:t>
            </a:r>
            <a:endParaRPr lang="en-GB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483768" y="4901458"/>
            <a:ext cx="2293073" cy="69742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PINGGIR LAUT</a:t>
            </a:r>
            <a:endParaRPr lang="en-GB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467544" y="6021288"/>
            <a:ext cx="1368152" cy="57606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JAWAPAN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02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2800" dirty="0" smtClean="0"/>
              <a:t>SILA SAMBUNGKAN AYAT DI BAWAH…</a:t>
            </a:r>
            <a:endParaRPr lang="en-GB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S</a:t>
            </a:r>
            <a:r>
              <a:rPr lang="en-GB" sz="2000" dirty="0" smtClean="0"/>
              <a:t>ALIRAN DI MALAYSIA INI MERUJUK KEPADA ………………………………….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 smtClean="0"/>
              <a:t>IA BERFUNGSI SEBAGAI KAWASAN ………………………. DI TANAH TINGGI.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 smtClean="0"/>
              <a:t>TERDAPAT JUGA TASIK ………………….. DAN TASIK …………………. DI MALAYSIA.</a:t>
            </a:r>
            <a:endParaRPr lang="en-GB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48" y="188640"/>
            <a:ext cx="396044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Vertical Scroll 7"/>
          <p:cNvSpPr/>
          <p:nvPr/>
        </p:nvSpPr>
        <p:spPr>
          <a:xfrm>
            <a:off x="7092280" y="5229200"/>
            <a:ext cx="1944216" cy="1440160"/>
          </a:xfrm>
          <a:prstGeom prst="verticalScroll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action="ppaction://hlinksldjump">
                  <a:snd r:embed="rId6" name="drumroll.wav"/>
                </a:hlinkClick>
              </a:rPr>
              <a:t>ANDA BERJAYA HABISKAN</a:t>
            </a:r>
            <a:endParaRPr lang="en-GB" sz="20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355976" y="3284984"/>
            <a:ext cx="4392488" cy="151216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en-GB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… SUNGAI DAN TASIK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GB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…TADAHAN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GB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…SEMULA JADI DAN … BUATAN</a:t>
            </a:r>
          </a:p>
          <a:p>
            <a:pPr marL="342900" indent="-342900" algn="ctr">
              <a:buFont typeface="+mj-lt"/>
              <a:buAutoNum type="arabicPeriod"/>
            </a:pPr>
            <a:endParaRPr lang="en-GB" dirty="0"/>
          </a:p>
        </p:txBody>
      </p:sp>
      <p:sp>
        <p:nvSpPr>
          <p:cNvPr id="5" name="Flowchart: Punched Tape 4"/>
          <p:cNvSpPr/>
          <p:nvPr/>
        </p:nvSpPr>
        <p:spPr>
          <a:xfrm>
            <a:off x="323528" y="6093296"/>
            <a:ext cx="1656184" cy="57606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JAWAPAN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3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loud 13">
            <a:hlinkClick r:id="rId4" action="ppaction://hlinksldjump"/>
          </p:cNvPr>
          <p:cNvSpPr/>
          <p:nvPr/>
        </p:nvSpPr>
        <p:spPr>
          <a:xfrm>
            <a:off x="3923929" y="2853490"/>
            <a:ext cx="1584176" cy="1152128"/>
          </a:xfrm>
          <a:prstGeom prst="cloud">
            <a:avLst/>
          </a:prstGeom>
          <a:solidFill>
            <a:srgbClr val="71D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</a:t>
            </a:r>
            <a:endParaRPr lang="en-MY" dirty="0">
              <a:solidFill>
                <a:prstClr val="black"/>
              </a:solidFill>
            </a:endParaRPr>
          </a:p>
        </p:txBody>
      </p:sp>
      <p:sp>
        <p:nvSpPr>
          <p:cNvPr id="17" name="Cloud 16">
            <a:hlinkClick r:id="rId5" action="ppaction://hlinksldjump"/>
          </p:cNvPr>
          <p:cNvSpPr/>
          <p:nvPr/>
        </p:nvSpPr>
        <p:spPr>
          <a:xfrm>
            <a:off x="6876256" y="3429554"/>
            <a:ext cx="1584176" cy="1152128"/>
          </a:xfrm>
          <a:prstGeom prst="cloud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4</a:t>
            </a:r>
            <a:endParaRPr lang="en-MY" dirty="0">
              <a:solidFill>
                <a:prstClr val="black"/>
              </a:solidFill>
            </a:endParaRPr>
          </a:p>
        </p:txBody>
      </p:sp>
      <p:sp>
        <p:nvSpPr>
          <p:cNvPr id="19" name="Cloud 18">
            <a:hlinkClick r:id="rId6" action="ppaction://hlinksldjump"/>
          </p:cNvPr>
          <p:cNvSpPr/>
          <p:nvPr/>
        </p:nvSpPr>
        <p:spPr>
          <a:xfrm>
            <a:off x="1043608" y="4005064"/>
            <a:ext cx="1584176" cy="1152128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2</a:t>
            </a:r>
            <a:endParaRPr lang="en-MY" dirty="0">
              <a:solidFill>
                <a:prstClr val="black"/>
              </a:solidFill>
            </a:endParaRPr>
          </a:p>
        </p:txBody>
      </p:sp>
      <p:sp>
        <p:nvSpPr>
          <p:cNvPr id="20" name="Cloud 19">
            <a:hlinkClick r:id="rId7" action="ppaction://hlinksldjump"/>
          </p:cNvPr>
          <p:cNvSpPr/>
          <p:nvPr/>
        </p:nvSpPr>
        <p:spPr>
          <a:xfrm>
            <a:off x="4067944" y="4752207"/>
            <a:ext cx="1584176" cy="1152128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3</a:t>
            </a:r>
            <a:endParaRPr lang="en-MY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5577" y="260648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Baskerville Old Face" pitchFamily="18" charset="0"/>
              </a:rPr>
              <a:t>Untuk</a:t>
            </a:r>
            <a:r>
              <a:rPr lang="en-US" sz="3600" dirty="0" smtClean="0">
                <a:latin typeface="Baskerville Old Face" pitchFamily="18" charset="0"/>
              </a:rPr>
              <a:t> </a:t>
            </a:r>
            <a:r>
              <a:rPr lang="en-US" sz="3600" dirty="0" err="1" smtClean="0">
                <a:latin typeface="Baskerville Old Face" pitchFamily="18" charset="0"/>
              </a:rPr>
              <a:t>melepasi</a:t>
            </a:r>
            <a:r>
              <a:rPr lang="en-US" sz="3600" dirty="0" smtClean="0">
                <a:latin typeface="Baskerville Old Face" pitchFamily="18" charset="0"/>
              </a:rPr>
              <a:t> level 6 </a:t>
            </a:r>
            <a:r>
              <a:rPr lang="en-US" sz="3600" dirty="0" err="1" smtClean="0">
                <a:latin typeface="Baskerville Old Face" pitchFamily="18" charset="0"/>
              </a:rPr>
              <a:t>ini</a:t>
            </a:r>
            <a:r>
              <a:rPr lang="en-US" sz="3600" dirty="0" smtClean="0">
                <a:latin typeface="Baskerville Old Face" pitchFamily="18" charset="0"/>
              </a:rPr>
              <a:t>, </a:t>
            </a:r>
            <a:r>
              <a:rPr lang="en-US" sz="3600" dirty="0" err="1" smtClean="0">
                <a:latin typeface="Baskerville Old Face" pitchFamily="18" charset="0"/>
              </a:rPr>
              <a:t>anda</a:t>
            </a:r>
            <a:r>
              <a:rPr lang="en-US" sz="3600" dirty="0" smtClean="0">
                <a:latin typeface="Baskerville Old Face" pitchFamily="18" charset="0"/>
              </a:rPr>
              <a:t> </a:t>
            </a:r>
            <a:r>
              <a:rPr lang="en-US" sz="3600" dirty="0" err="1" smtClean="0">
                <a:latin typeface="Baskerville Old Face" pitchFamily="18" charset="0"/>
              </a:rPr>
              <a:t>perlu</a:t>
            </a:r>
            <a:r>
              <a:rPr lang="en-US" sz="3600" dirty="0" smtClean="0">
                <a:latin typeface="Baskerville Old Face" pitchFamily="18" charset="0"/>
              </a:rPr>
              <a:t> </a:t>
            </a:r>
            <a:r>
              <a:rPr lang="en-US" sz="3600" dirty="0" err="1" smtClean="0">
                <a:latin typeface="Baskerville Old Face" pitchFamily="18" charset="0"/>
              </a:rPr>
              <a:t>menjawab</a:t>
            </a:r>
            <a:r>
              <a:rPr lang="en-US" sz="3600" dirty="0" smtClean="0">
                <a:latin typeface="Baskerville Old Face" pitchFamily="18" charset="0"/>
              </a:rPr>
              <a:t> </a:t>
            </a:r>
            <a:r>
              <a:rPr lang="en-US" sz="3600" dirty="0" err="1" smtClean="0">
                <a:latin typeface="Baskerville Old Face" pitchFamily="18" charset="0"/>
              </a:rPr>
              <a:t>keempat-empat</a:t>
            </a:r>
            <a:r>
              <a:rPr lang="en-US" sz="3600" dirty="0" smtClean="0">
                <a:latin typeface="Baskerville Old Face" pitchFamily="18" charset="0"/>
              </a:rPr>
              <a:t> </a:t>
            </a:r>
            <a:r>
              <a:rPr lang="en-US" sz="3600" dirty="0" err="1" smtClean="0">
                <a:latin typeface="Baskerville Old Face" pitchFamily="18" charset="0"/>
              </a:rPr>
              <a:t>soalan</a:t>
            </a:r>
            <a:r>
              <a:rPr lang="en-US" sz="3600" dirty="0" smtClean="0">
                <a:latin typeface="Baskerville Old Face" pitchFamily="18" charset="0"/>
              </a:rPr>
              <a:t> yang </a:t>
            </a:r>
            <a:r>
              <a:rPr lang="en-US" sz="3600" dirty="0" err="1" smtClean="0">
                <a:latin typeface="Baskerville Old Face" pitchFamily="18" charset="0"/>
              </a:rPr>
              <a:t>disediakan</a:t>
            </a:r>
            <a:r>
              <a:rPr lang="en-US" sz="3600" dirty="0" smtClean="0">
                <a:latin typeface="Baskerville Old Face" pitchFamily="18" charset="0"/>
              </a:rPr>
              <a:t>. </a:t>
            </a:r>
            <a:r>
              <a:rPr lang="en-US" sz="3600" dirty="0" err="1" smtClean="0">
                <a:latin typeface="Baskerville Old Face" pitchFamily="18" charset="0"/>
              </a:rPr>
              <a:t>Sila</a:t>
            </a:r>
            <a:r>
              <a:rPr lang="en-US" sz="3600" dirty="0" smtClean="0">
                <a:latin typeface="Baskerville Old Face" pitchFamily="18" charset="0"/>
              </a:rPr>
              <a:t> </a:t>
            </a:r>
            <a:r>
              <a:rPr lang="en-US" sz="3600" dirty="0" err="1" smtClean="0">
                <a:latin typeface="Baskerville Old Face" pitchFamily="18" charset="0"/>
              </a:rPr>
              <a:t>klik</a:t>
            </a:r>
            <a:r>
              <a:rPr lang="en-US" sz="3600" dirty="0" smtClean="0">
                <a:latin typeface="Baskerville Old Face" pitchFamily="18" charset="0"/>
              </a:rPr>
              <a:t> </a:t>
            </a:r>
            <a:r>
              <a:rPr lang="en-US" sz="3600" dirty="0" err="1" smtClean="0">
                <a:latin typeface="Baskerville Old Face" pitchFamily="18" charset="0"/>
              </a:rPr>
              <a:t>awan-awan</a:t>
            </a:r>
            <a:r>
              <a:rPr lang="en-US" sz="3600" dirty="0" smtClean="0">
                <a:latin typeface="Baskerville Old Face" pitchFamily="18" charset="0"/>
              </a:rPr>
              <a:t> di </a:t>
            </a:r>
            <a:r>
              <a:rPr lang="en-US" sz="3600" dirty="0" err="1" smtClean="0">
                <a:latin typeface="Baskerville Old Face" pitchFamily="18" charset="0"/>
              </a:rPr>
              <a:t>bawah</a:t>
            </a:r>
            <a:r>
              <a:rPr lang="en-US" sz="3600" dirty="0" smtClean="0">
                <a:latin typeface="Baskerville Old Face" pitchFamily="18" charset="0"/>
              </a:rPr>
              <a:t> </a:t>
            </a:r>
            <a:r>
              <a:rPr lang="en-US" sz="3600" dirty="0" err="1" smtClean="0">
                <a:latin typeface="Baskerville Old Face" pitchFamily="18" charset="0"/>
              </a:rPr>
              <a:t>mengikut</a:t>
            </a:r>
            <a:r>
              <a:rPr lang="en-US" sz="3600" dirty="0" smtClean="0">
                <a:latin typeface="Baskerville Old Face" pitchFamily="18" charset="0"/>
              </a:rPr>
              <a:t> </a:t>
            </a:r>
            <a:r>
              <a:rPr lang="en-US" sz="3600" dirty="0" err="1" smtClean="0">
                <a:latin typeface="Baskerville Old Face" pitchFamily="18" charset="0"/>
              </a:rPr>
              <a:t>turutan</a:t>
            </a:r>
            <a:r>
              <a:rPr lang="en-US" sz="3600" dirty="0" smtClean="0">
                <a:latin typeface="Baskerville Old Face" pitchFamily="18" charset="0"/>
              </a:rPr>
              <a:t> </a:t>
            </a:r>
            <a:r>
              <a:rPr lang="en-US" sz="3600" dirty="0" err="1" smtClean="0">
                <a:latin typeface="Baskerville Old Face" pitchFamily="18" charset="0"/>
              </a:rPr>
              <a:t>nombor</a:t>
            </a:r>
            <a:endParaRPr lang="en-MY" sz="36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36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11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479</Words>
  <Application>Microsoft Office PowerPoint</Application>
  <PresentationFormat>On-screen Show (4:3)</PresentationFormat>
  <Paragraphs>126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Office Theme</vt:lpstr>
      <vt:lpstr>1_Office Theme</vt:lpstr>
      <vt:lpstr>2_Office Theme</vt:lpstr>
      <vt:lpstr>3_Office Theme</vt:lpstr>
      <vt:lpstr>4_Office Theme</vt:lpstr>
      <vt:lpstr>    PUSAT PENGAJIAN ILMU PENDIDIKAN SIDANG AKADEMIK 2019/2020  PPG316 – KAEDAH MENGAJAR GEOGRAFI II  TAJUK MODUL :  Membangunkan BBM Berbentuk Permainan (Gamification) Interaktif Menggunakan Powerpoint: The Smart Ways </vt:lpstr>
      <vt:lpstr>PowerPoint Presentation</vt:lpstr>
      <vt:lpstr>PowerPoint Presentation</vt:lpstr>
      <vt:lpstr>BERIKAN 4 JENIS BENTUK MUKA BUMI YANG TERDAPAT DI MALAYSIA.</vt:lpstr>
      <vt:lpstr>PowerPoint Presentation</vt:lpstr>
      <vt:lpstr>BERIKAN CIRI-CIRI BENTUK MUKA BUMI TERSEBUT </vt:lpstr>
      <vt:lpstr>PowerPoint Presentation</vt:lpstr>
      <vt:lpstr>SILA SAMBUNGKAN AYAT DI BAWAH…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MAAF, ANDA GAGAL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52</cp:revision>
  <dcterms:created xsi:type="dcterms:W3CDTF">2020-04-21T02:48:41Z</dcterms:created>
  <dcterms:modified xsi:type="dcterms:W3CDTF">2020-05-04T13:31:01Z</dcterms:modified>
</cp:coreProperties>
</file>