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  <p:sldId id="273" r:id="rId4"/>
    <p:sldId id="263" r:id="rId5"/>
    <p:sldId id="264" r:id="rId6"/>
    <p:sldId id="261" r:id="rId7"/>
    <p:sldId id="256" r:id="rId8"/>
    <p:sldId id="257" r:id="rId9"/>
    <p:sldId id="258" r:id="rId10"/>
    <p:sldId id="259" r:id="rId11"/>
    <p:sldId id="260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4 Answers" id="{4FFF0999-561C-497F-8FEA-7E80089AA107}">
          <p14:sldIdLst>
            <p14:sldId id="262"/>
            <p14:sldId id="273"/>
            <p14:sldId id="263"/>
            <p14:sldId id="264"/>
            <p14:sldId id="261"/>
            <p14:sldId id="256"/>
            <p14:sldId id="257"/>
            <p14:sldId id="258"/>
            <p14:sldId id="259"/>
          </p14:sldIdLst>
        </p14:section>
        <p14:section name="6 Answers" id="{D9B52F69-9D4F-4E2A-BF60-A41F73727048}">
          <p14:sldIdLst>
            <p14:sldId id="260"/>
          </p14:sldIdLst>
        </p14:section>
        <p14:section name="8 Answers" id="{7EC39894-E3BF-4062-8073-65A8133B26F9}">
          <p14:sldIdLst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3A8"/>
    <a:srgbClr val="183C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68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AFB74-E868-45BB-8BB4-79BD00CB3CF1}" type="datetimeFigureOut">
              <a:rPr lang="en-GB" smtClean="0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24AC1-71A0-49C3-965D-BD39AC9CF28A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1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" Target="slide8.xml"/><Relationship Id="rId8" Type="http://schemas.openxmlformats.org/officeDocument/2006/relationships/slide" Target="slide7.xml"/><Relationship Id="rId7" Type="http://schemas.openxmlformats.org/officeDocument/2006/relationships/slide" Target="slide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2" Type="http://schemas.openxmlformats.org/officeDocument/2006/relationships/slideLayout" Target="../slideLayouts/slideLayout1.xml"/><Relationship Id="rId11" Type="http://schemas.openxmlformats.org/officeDocument/2006/relationships/slide" Target="slide10.xml"/><Relationship Id="rId10" Type="http://schemas.openxmlformats.org/officeDocument/2006/relationships/slide" Target="slide9.xml"/><Relationship Id="rId1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audio" Target="../media/audio3.wav"/><Relationship Id="rId3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 usm"/>
          <p:cNvPicPr>
            <a:picLocks noChangeAspect="1"/>
          </p:cNvPicPr>
          <p:nvPr/>
        </p:nvPicPr>
        <p:blipFill>
          <a:blip r:embed="rId2"/>
          <a:srcRect l="5686" t="16513" r="33889" b="22201"/>
          <a:stretch>
            <a:fillRect/>
          </a:stretch>
        </p:blipFill>
        <p:spPr>
          <a:xfrm>
            <a:off x="3574415" y="117158"/>
            <a:ext cx="4409440" cy="1292225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3465195" y="1567180"/>
            <a:ext cx="5080000" cy="1599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ctr"/>
            <a:r>
              <a:rPr lang="en-US" sz="1400" b="1">
                <a:latin typeface="Times New Roman" panose="02020603050405020304" pitchFamily="18" charset="0"/>
                <a:cs typeface="Calibri" panose="020F0502020204030204" pitchFamily="34" charset="0"/>
              </a:rPr>
              <a:t>PUSAT PENGAJIAN ILMU PENDIDIKANSEMESTER II, SIDANG AKADEMIK 19/20 </a:t>
            </a:r>
            <a:r>
              <a:rPr lang="en-US" sz="1400" b="0">
                <a:latin typeface="Times New Roman" panose="02020603050405020304" pitchFamily="18" charset="0"/>
                <a:cs typeface="Calibri" panose="020F0502020204030204" pitchFamily="34" charset="0"/>
              </a:rPr>
              <a:t>PEMBELAJARAN BERASASKAN PERMAINAN:</a:t>
            </a:r>
            <a:r>
              <a:rPr lang="en-US" sz="1400" b="1">
                <a:latin typeface="Times New Roman" panose="02020603050405020304" pitchFamily="18" charset="0"/>
                <a:cs typeface="Calibri" panose="020F0502020204030204" pitchFamily="34" charset="0"/>
              </a:rPr>
              <a:t> PERMAINAN “</a:t>
            </a:r>
            <a:r>
              <a:rPr lang="en-US" sz="1400" b="1" i="1">
                <a:latin typeface="Times New Roman" panose="02020603050405020304" pitchFamily="18" charset="0"/>
                <a:cs typeface="Calibri" panose="020F0502020204030204" pitchFamily="34" charset="0"/>
              </a:rPr>
              <a:t>FLOAT OR DIE</a:t>
            </a:r>
            <a:r>
              <a:rPr lang="en-US" sz="1400" b="1">
                <a:latin typeface="Times New Roman" panose="02020603050405020304" pitchFamily="18" charset="0"/>
                <a:cs typeface="Calibri" panose="020F0502020204030204" pitchFamily="34" charset="0"/>
              </a:rPr>
              <a:t>” </a:t>
            </a:r>
            <a:r>
              <a:rPr lang="en-US" sz="1400" b="0">
                <a:latin typeface="Times New Roman" panose="02020603050405020304" pitchFamily="18" charset="0"/>
                <a:cs typeface="Calibri" panose="020F0502020204030204" pitchFamily="34" charset="0"/>
              </a:rPr>
              <a:t>AHLI KUMPULAN:</a:t>
            </a:r>
            <a:endParaRPr lang="en-US"/>
          </a:p>
        </p:txBody>
      </p:sp>
      <p:graphicFrame>
        <p:nvGraphicFramePr>
          <p:cNvPr id="6" name="Table 5"/>
          <p:cNvGraphicFramePr/>
          <p:nvPr/>
        </p:nvGraphicFramePr>
        <p:xfrm>
          <a:off x="3071495" y="3166745"/>
          <a:ext cx="586740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6825"/>
                <a:gridCol w="4600575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NAMA:</a:t>
                      </a:r>
                      <a:endParaRPr lang="en-US" sz="1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MATRIK: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NUR ATHIRAH BINTI MOHD ZUKRI</a:t>
                      </a:r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136444</a:t>
                      </a:r>
                      <a:endParaRPr lang="en-US" sz="1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NAMA:</a:t>
                      </a:r>
                      <a:endParaRPr lang="en-US" sz="14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 MATRIK:</a:t>
                      </a:r>
                      <a:endParaRPr lang="en-US" sz="1400" b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 LIYANA NAJWA BINTI ZAHARI</a:t>
                      </a:r>
                      <a:endParaRPr lang="en-US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136423</a:t>
                      </a:r>
                      <a:endParaRPr lang="en-US" sz="1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6"/>
          <p:cNvSpPr txBox="1"/>
          <p:nvPr/>
        </p:nvSpPr>
        <p:spPr>
          <a:xfrm>
            <a:off x="3858895" y="4020185"/>
            <a:ext cx="5080000" cy="1599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ctr"/>
            <a:r>
              <a:rPr lang="en-US" sz="1400" b="0">
                <a:latin typeface="Times New Roman" panose="02020603050405020304" pitchFamily="18" charset="0"/>
                <a:cs typeface="Calibri" panose="020F0502020204030204" pitchFamily="34" charset="0"/>
              </a:rPr>
              <a:t> NAMA PENSYARAH: </a:t>
            </a:r>
            <a:r>
              <a:rPr lang="en-US" sz="1400" b="1">
                <a:latin typeface="Times New Roman" panose="02020603050405020304" pitchFamily="18" charset="0"/>
                <a:cs typeface="Calibri" panose="020F0502020204030204" pitchFamily="34" charset="0"/>
              </a:rPr>
              <a:t>PROF. MADYA DR. MOHAMMAD ZOHIR B. AHMADPROF. MADYA DR. AZIAH ISMAIL</a:t>
            </a:r>
            <a:r>
              <a:rPr lang="en-US" sz="1400" b="0">
                <a:latin typeface="Times New Roman" panose="02020603050405020304" pitchFamily="18" charset="0"/>
                <a:cs typeface="Calibri" panose="020F0502020204030204" pitchFamily="34" charset="0"/>
              </a:rPr>
              <a:t> PPG316:</a:t>
            </a:r>
            <a:r>
              <a:rPr lang="en-US" sz="1400" b="1">
                <a:latin typeface="Times New Roman" panose="02020603050405020304" pitchFamily="18" charset="0"/>
                <a:cs typeface="Calibri" panose="020F0502020204030204" pitchFamily="34" charset="0"/>
              </a:rPr>
              <a:t> KAEDAH MENGAJAR GEOGRAFI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318540" y="2459566"/>
            <a:ext cx="115780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6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_answer"/>
          <p:cNvSpPr/>
          <p:nvPr/>
        </p:nvSpPr>
        <p:spPr>
          <a:xfrm>
            <a:off x="1476340" y="2459567"/>
            <a:ext cx="4356060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MYANMAR</a:t>
            </a:r>
            <a:endParaRPr lang="en-GB" sz="44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458189"/>
            <a:ext cx="115780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6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_answer"/>
          <p:cNvSpPr/>
          <p:nvPr/>
        </p:nvSpPr>
        <p:spPr>
          <a:xfrm>
            <a:off x="7480891" y="2459567"/>
            <a:ext cx="4356060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THAILAND</a:t>
            </a:r>
            <a:endParaRPr lang="en-GB" sz="44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3624907"/>
            <a:ext cx="115780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6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_answer"/>
          <p:cNvSpPr/>
          <p:nvPr/>
        </p:nvSpPr>
        <p:spPr>
          <a:xfrm>
            <a:off x="1476340" y="3623530"/>
            <a:ext cx="4356060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INDONESIA</a:t>
            </a:r>
            <a:endParaRPr lang="en-GB" sz="44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3623530"/>
            <a:ext cx="115780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sz="6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_answer"/>
          <p:cNvSpPr/>
          <p:nvPr/>
        </p:nvSpPr>
        <p:spPr>
          <a:xfrm>
            <a:off x="7480891" y="3623530"/>
            <a:ext cx="4356060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LAOS</a:t>
            </a:r>
            <a:endParaRPr lang="en-GB" sz="44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10141"/>
            <a:ext cx="11520000" cy="198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DELTA SUNGAI IRRAWADY TERLETAK DI NEGARA__________.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tooltip="Next Question!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6" name="E"/>
          <p:cNvSpPr/>
          <p:nvPr/>
        </p:nvSpPr>
        <p:spPr>
          <a:xfrm>
            <a:off x="316951" y="4793003"/>
            <a:ext cx="115780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GB" sz="6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_answer"/>
          <p:cNvSpPr/>
          <p:nvPr/>
        </p:nvSpPr>
        <p:spPr>
          <a:xfrm>
            <a:off x="1474751" y="4791626"/>
            <a:ext cx="4356060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VIETNAM</a:t>
            </a:r>
            <a:endParaRPr lang="en-GB" sz="4400" dirty="0">
              <a:latin typeface="+mj-lt"/>
            </a:endParaRPr>
          </a:p>
        </p:txBody>
      </p:sp>
      <p:sp>
        <p:nvSpPr>
          <p:cNvPr id="18" name="F"/>
          <p:cNvSpPr/>
          <p:nvPr/>
        </p:nvSpPr>
        <p:spPr>
          <a:xfrm>
            <a:off x="6321502" y="4791626"/>
            <a:ext cx="1157800" cy="108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en-GB" sz="6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_answer"/>
          <p:cNvSpPr/>
          <p:nvPr/>
        </p:nvSpPr>
        <p:spPr>
          <a:xfrm>
            <a:off x="7479302" y="4791626"/>
            <a:ext cx="4356060" cy="108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KEMBOJA</a:t>
            </a:r>
            <a:endParaRPr lang="en-GB" sz="4400" dirty="0">
              <a:latin typeface="+mj-lt"/>
            </a:endParaRPr>
          </a:p>
        </p:txBody>
      </p:sp>
      <p:sp>
        <p:nvSpPr>
          <p:cNvPr id="24" name="Action Button: Home 23">
            <a:hlinkClick r:id="rId3" action="ppaction://hlinksldjump" highlightClick="1"/>
          </p:cNvPr>
          <p:cNvSpPr/>
          <p:nvPr/>
        </p:nvSpPr>
        <p:spPr>
          <a:xfrm>
            <a:off x="172999" y="6317896"/>
            <a:ext cx="346842" cy="334241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9007" y="357352"/>
            <a:ext cx="8113986" cy="892885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MY" sz="4400" b="1" dirty="0" smtClean="0">
                <a:ln w="2857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Berlin Sans FB" panose="020E0602020502020306" pitchFamily="34" charset="0"/>
              </a:rPr>
              <a:t>PERMAINAN “FLOAT OR DIE”</a:t>
            </a:r>
            <a:endParaRPr lang="en-MY" sz="4400" b="1" dirty="0" smtClean="0">
              <a:ln w="28575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355836" y="1606188"/>
            <a:ext cx="9690536" cy="4245435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ms-MY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Permainan ini merupakan idea yang diambil dari segmen kuiz TV Jepun yang popular. Tujuan permainan ini dilaksanakan dalam kelas bertujuan untuk mendorong murid-murid agar menggunakan pengetahuan Geografi mereka untuk menghentikan belon daripada melayang. Hal ini kerana, bagi setiap satu soalan yang salah, dua belon akan dilepaskan. Jadi, murid-murid perlu menjawab kuiz dengan betul bagi mengekalkan jumlah belon yang sedia ada. </a:t>
            </a:r>
            <a:endParaRPr lang="en-MY" sz="1600" dirty="0"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ms-MY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MY" sz="1600" dirty="0"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ms-MY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Bagi permainan ini, ia terdiri daripada 5 soalan kuiz yang berkaitan dengan tajuk PdP </a:t>
            </a:r>
            <a:r>
              <a:rPr lang="en-MY" altLang="ms-MY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iaitu </a:t>
            </a:r>
            <a:r>
              <a:rPr lang="ms-MY" dirty="0"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Bentuk Muka Bumi di Asia Tenggara. </a:t>
            </a:r>
            <a:endParaRPr lang="en-MY" sz="1600" dirty="0"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9628" y="178677"/>
            <a:ext cx="7357241" cy="115466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MY" dirty="0" smtClean="0">
                <a:latin typeface="Berlin Sans FB" panose="020E0602020502020306" pitchFamily="34" charset="0"/>
              </a:rPr>
              <a:t>ARAHAN PERMAINAN</a:t>
            </a:r>
            <a:endParaRPr lang="en-MY" dirty="0">
              <a:latin typeface="Berlin Sans FB" panose="020E0602020502020306" pitchFamily="34" charset="0"/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532765" y="1607820"/>
            <a:ext cx="11483975" cy="5134610"/>
          </a:xfrm>
          <a:prstGeom prst="round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en-MY" dirty="0" err="1" smtClean="0">
                <a:latin typeface="Arial Rounded MT Bold" panose="020F0704030504030204" pitchFamily="34" charset="0"/>
              </a:rPr>
              <a:t>Pertama</a:t>
            </a:r>
            <a:r>
              <a:rPr lang="en-MY" dirty="0" smtClean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sekali</a:t>
            </a:r>
            <a:r>
              <a:rPr lang="en-MY" dirty="0">
                <a:latin typeface="Arial Rounded MT Bold" panose="020F0704030504030204" pitchFamily="34" charset="0"/>
              </a:rPr>
              <a:t>, </a:t>
            </a:r>
            <a:r>
              <a:rPr lang="en-MY" dirty="0" err="1">
                <a:latin typeface="Arial Rounded MT Bold" panose="020F0704030504030204" pitchFamily="34" charset="0"/>
              </a:rPr>
              <a:t>bahagikan</a:t>
            </a:r>
            <a:r>
              <a:rPr lang="en-MY" dirty="0">
                <a:latin typeface="Arial Rounded MT Bold" panose="020F0704030504030204" pitchFamily="34" charset="0"/>
              </a:rPr>
              <a:t> murid-murid </a:t>
            </a:r>
            <a:r>
              <a:rPr lang="en-MY" dirty="0" err="1">
                <a:latin typeface="Arial Rounded MT Bold" panose="020F0704030504030204" pitchFamily="34" charset="0"/>
              </a:rPr>
              <a:t>kepada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kumpulan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 smtClean="0">
                <a:latin typeface="Arial Rounded MT Bold" panose="020F0704030504030204" pitchFamily="34" charset="0"/>
              </a:rPr>
              <a:t>kecil</a:t>
            </a:r>
            <a:r>
              <a:rPr lang="en-MY" dirty="0" smtClean="0">
                <a:latin typeface="Arial Rounded MT Bold" panose="020F0704030504030204" pitchFamily="34" charset="0"/>
              </a:rPr>
              <a:t> (5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murid</a:t>
            </a:r>
            <a:r>
              <a:rPr lang="en-MY" dirty="0" err="1">
                <a:latin typeface="Arial Rounded MT Bold" panose="020F0704030504030204" pitchFamily="34" charset="0"/>
              </a:rPr>
              <a:t> bagi 1 kumpulan</a:t>
            </a:r>
            <a:r>
              <a:rPr lang="en-MY" dirty="0" smtClean="0">
                <a:latin typeface="Arial Rounded MT Bold" panose="020F0704030504030204" pitchFamily="34" charset="0"/>
              </a:rPr>
              <a:t>).</a:t>
            </a:r>
            <a:endParaRPr lang="en-MY" dirty="0" smtClean="0"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eriod"/>
            </a:pPr>
            <a:endParaRPr lang="en-MY" dirty="0" smtClean="0"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eriod" startAt="2"/>
            </a:pPr>
            <a:r>
              <a:rPr lang="en-MY" dirty="0" err="1" smtClean="0">
                <a:latin typeface="Arial Rounded MT Bold" panose="020F0704030504030204" pitchFamily="34" charset="0"/>
              </a:rPr>
              <a:t>Kemudiannya</a:t>
            </a:r>
            <a:r>
              <a:rPr lang="en-MY" dirty="0">
                <a:latin typeface="Arial Rounded MT Bold" panose="020F0704030504030204" pitchFamily="34" charset="0"/>
              </a:rPr>
              <a:t>, murid-murid </a:t>
            </a:r>
            <a:r>
              <a:rPr lang="en-MY" dirty="0" err="1">
                <a:latin typeface="Arial Rounded MT Bold" panose="020F0704030504030204" pitchFamily="34" charset="0"/>
              </a:rPr>
              <a:t>diminta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untuk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mencipta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nama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pasukan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mereka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sendiri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dan</a:t>
            </a:r>
            <a:r>
              <a:rPr lang="en-MY" dirty="0">
                <a:latin typeface="Arial Rounded MT Bold" panose="020F0704030504030204" pitchFamily="34" charset="0"/>
              </a:rPr>
              <a:t> '</a:t>
            </a:r>
            <a:r>
              <a:rPr lang="en-MY" dirty="0" err="1">
                <a:latin typeface="Arial Rounded MT Bold" panose="020F0704030504030204" pitchFamily="34" charset="0"/>
              </a:rPr>
              <a:t>isyarat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i="1" dirty="0">
                <a:latin typeface="Arial Rounded MT Bold" panose="020F0704030504030204" pitchFamily="34" charset="0"/>
              </a:rPr>
              <a:t>buzzer' </a:t>
            </a:r>
            <a:r>
              <a:rPr lang="en-MY" dirty="0" err="1">
                <a:latin typeface="Arial Rounded MT Bold" panose="020F0704030504030204" pitchFamily="34" charset="0"/>
              </a:rPr>
              <a:t>seperti</a:t>
            </a:r>
            <a:r>
              <a:rPr lang="en-MY" dirty="0">
                <a:latin typeface="Arial Rounded MT Bold" panose="020F0704030504030204" pitchFamily="34" charset="0"/>
              </a:rPr>
              <a:t> (</a:t>
            </a:r>
            <a:r>
              <a:rPr lang="en-MY" dirty="0" err="1">
                <a:latin typeface="Arial Rounded MT Bold" panose="020F0704030504030204" pitchFamily="34" charset="0"/>
              </a:rPr>
              <a:t>mengangkat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tangan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mereka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atau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membunyikan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loceng</a:t>
            </a:r>
            <a:r>
              <a:rPr lang="en-MY" dirty="0" smtClean="0">
                <a:latin typeface="Arial Rounded MT Bold" panose="020F0704030504030204" pitchFamily="34" charset="0"/>
              </a:rPr>
              <a:t>).</a:t>
            </a:r>
            <a:endParaRPr lang="en-MY" dirty="0" smtClean="0"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eriod" startAt="2"/>
            </a:pPr>
            <a:endParaRPr lang="en-MY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MY" dirty="0">
                <a:latin typeface="Arial Rounded MT Bold" panose="020F0704030504030204" pitchFamily="34" charset="0"/>
              </a:rPr>
              <a:t>3.	</a:t>
            </a:r>
            <a:r>
              <a:rPr lang="en-MY" dirty="0" err="1">
                <a:latin typeface="Arial Rounded MT Bold" panose="020F0704030504030204" pitchFamily="34" charset="0"/>
              </a:rPr>
              <a:t>Permainan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Belon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dijalankan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secara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berpasukan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namun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semua</a:t>
            </a:r>
            <a:r>
              <a:rPr lang="en-MY" dirty="0">
                <a:latin typeface="Arial Rounded MT Bold" panose="020F0704030504030204" pitchFamily="34" charset="0"/>
              </a:rPr>
              <a:t> murid </a:t>
            </a:r>
            <a:r>
              <a:rPr lang="en-MY" dirty="0" err="1">
                <a:latin typeface="Arial Rounded MT Bold" panose="020F0704030504030204" pitchFamily="34" charset="0"/>
              </a:rPr>
              <a:t>perlu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terlibat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aktif</a:t>
            </a:r>
            <a:r>
              <a:rPr lang="en-MY" dirty="0">
                <a:latin typeface="Arial Rounded MT Bold" panose="020F0704030504030204" pitchFamily="34" charset="0"/>
              </a:rPr>
              <a:t>. Hal </a:t>
            </a:r>
            <a:r>
              <a:rPr lang="en-MY" dirty="0" err="1">
                <a:latin typeface="Arial Rounded MT Bold" panose="020F0704030504030204" pitchFamily="34" charset="0"/>
              </a:rPr>
              <a:t>ini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adalah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penting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untuk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memupuk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semangat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kerjasama</a:t>
            </a:r>
            <a:r>
              <a:rPr lang="en-MY" dirty="0">
                <a:latin typeface="Arial Rounded MT Bold" panose="020F0704030504030204" pitchFamily="34" charset="0"/>
              </a:rPr>
              <a:t> murid </a:t>
            </a:r>
            <a:r>
              <a:rPr lang="en-MY" dirty="0" err="1">
                <a:latin typeface="Arial Rounded MT Bold" panose="020F0704030504030204" pitchFamily="34" charset="0"/>
              </a:rPr>
              <a:t>sebagai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satu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kelas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dalam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menyelesaikan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soalan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kuiz</a:t>
            </a:r>
            <a:r>
              <a:rPr lang="en-MY" dirty="0">
                <a:latin typeface="Arial Rounded MT Bold" panose="020F0704030504030204" pitchFamily="34" charset="0"/>
              </a:rPr>
              <a:t> yang </a:t>
            </a:r>
            <a:r>
              <a:rPr lang="en-MY" dirty="0" err="1">
                <a:latin typeface="Arial Rounded MT Bold" panose="020F0704030504030204" pitchFamily="34" charset="0"/>
              </a:rPr>
              <a:t>diberi</a:t>
            </a:r>
            <a:r>
              <a:rPr lang="en-MY" dirty="0">
                <a:latin typeface="Arial Rounded MT Bold" panose="020F0704030504030204" pitchFamily="34" charset="0"/>
              </a:rPr>
              <a:t> di mana </a:t>
            </a:r>
            <a:r>
              <a:rPr lang="en-MY" dirty="0" err="1">
                <a:latin typeface="Arial Rounded MT Bold" panose="020F0704030504030204" pitchFamily="34" charset="0"/>
              </a:rPr>
              <a:t>sekiranya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satu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pasukan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menang</a:t>
            </a:r>
            <a:r>
              <a:rPr lang="en-MY" dirty="0">
                <a:latin typeface="Arial Rounded MT Bold" panose="020F0704030504030204" pitchFamily="34" charset="0"/>
              </a:rPr>
              <a:t>, </a:t>
            </a:r>
            <a:r>
              <a:rPr lang="en-MY" dirty="0" err="1">
                <a:latin typeface="Arial Rounded MT Bold" panose="020F0704030504030204" pitchFamily="34" charset="0"/>
              </a:rPr>
              <a:t>maka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satu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kelas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juga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mengalami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kemenangan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lalu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mereka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akan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diberikan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ganjaran</a:t>
            </a:r>
            <a:r>
              <a:rPr lang="en-MY" dirty="0">
                <a:latin typeface="Arial Rounded MT Bold" panose="020F0704030504030204" pitchFamily="34" charset="0"/>
              </a:rPr>
              <a:t>.</a:t>
            </a:r>
            <a:endParaRPr lang="en-MY" dirty="0">
              <a:latin typeface="Arial Rounded MT Bold" panose="020F0704030504030204" pitchFamily="34" charset="0"/>
            </a:endParaRPr>
          </a:p>
          <a:p>
            <a:pPr algn="ctr"/>
            <a:endParaRPr lang="en-MY" dirty="0">
              <a:latin typeface="Arial Rounded MT Bold" panose="020F0704030504030204" pitchFamily="34" charset="0"/>
            </a:endParaRPr>
          </a:p>
          <a:p>
            <a:pPr algn="ctr"/>
            <a:r>
              <a:rPr lang="en-MY" dirty="0">
                <a:latin typeface="Arial Rounded MT Bold" panose="020F0704030504030204" pitchFamily="34" charset="0"/>
              </a:rPr>
              <a:t>4.	</a:t>
            </a:r>
            <a:r>
              <a:rPr lang="en-MY" dirty="0" err="1">
                <a:latin typeface="Arial Rounded MT Bold" panose="020F0704030504030204" pitchFamily="34" charset="0"/>
              </a:rPr>
              <a:t>Setiap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pasukan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boleh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menjawab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tetapi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mereka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mesti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menggunakan</a:t>
            </a:r>
            <a:r>
              <a:rPr lang="en-MY" dirty="0">
                <a:latin typeface="Arial Rounded MT Bold" panose="020F0704030504030204" pitchFamily="34" charset="0"/>
              </a:rPr>
              <a:t> buzzer </a:t>
            </a:r>
            <a:r>
              <a:rPr lang="en-MY" dirty="0" err="1">
                <a:latin typeface="Arial Rounded MT Bold" panose="020F0704030504030204" pitchFamily="34" charset="0"/>
              </a:rPr>
              <a:t>mereka</a:t>
            </a:r>
            <a:r>
              <a:rPr lang="en-MY" dirty="0">
                <a:latin typeface="Arial Rounded MT Bold" panose="020F0704030504030204" pitchFamily="34" charset="0"/>
              </a:rPr>
              <a:t>. </a:t>
            </a:r>
            <a:r>
              <a:rPr lang="en-MY" dirty="0" err="1">
                <a:latin typeface="Arial Rounded MT Bold" panose="020F0704030504030204" pitchFamily="34" charset="0"/>
              </a:rPr>
              <a:t>Sekiranya</a:t>
            </a:r>
            <a:r>
              <a:rPr lang="en-MY" dirty="0">
                <a:latin typeface="Arial Rounded MT Bold" panose="020F0704030504030204" pitchFamily="34" charset="0"/>
              </a:rPr>
              <a:t> murid </a:t>
            </a:r>
            <a:r>
              <a:rPr lang="en-MY" dirty="0" err="1">
                <a:latin typeface="Arial Rounded MT Bold" panose="020F0704030504030204" pitchFamily="34" charset="0"/>
              </a:rPr>
              <a:t>berjaya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menjawab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dengan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betul</a:t>
            </a:r>
            <a:r>
              <a:rPr lang="en-MY" dirty="0">
                <a:latin typeface="Arial Rounded MT Bold" panose="020F0704030504030204" pitchFamily="34" charset="0"/>
              </a:rPr>
              <a:t>, </a:t>
            </a:r>
            <a:r>
              <a:rPr lang="en-MY" dirty="0" err="1">
                <a:latin typeface="Arial Rounded MT Bold" panose="020F0704030504030204" pitchFamily="34" charset="0"/>
              </a:rPr>
              <a:t>tidak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ada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belon</a:t>
            </a:r>
            <a:r>
              <a:rPr lang="en-MY" dirty="0">
                <a:latin typeface="Arial Rounded MT Bold" panose="020F0704030504030204" pitchFamily="34" charset="0"/>
              </a:rPr>
              <a:t> yang </a:t>
            </a:r>
            <a:r>
              <a:rPr lang="en-MY" dirty="0" err="1">
                <a:latin typeface="Arial Rounded MT Bold" panose="020F0704030504030204" pitchFamily="34" charset="0"/>
              </a:rPr>
              <a:t>hilang</a:t>
            </a:r>
            <a:r>
              <a:rPr lang="en-MY" dirty="0">
                <a:latin typeface="Arial Rounded MT Bold" panose="020F0704030504030204" pitchFamily="34" charset="0"/>
              </a:rPr>
              <a:t>. </a:t>
            </a:r>
            <a:r>
              <a:rPr lang="en-MY" dirty="0" err="1">
                <a:latin typeface="Arial Rounded MT Bold" panose="020F0704030504030204" pitchFamily="34" charset="0"/>
              </a:rPr>
              <a:t>Sekiranya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jawapannya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salah</a:t>
            </a:r>
            <a:r>
              <a:rPr lang="en-MY" dirty="0">
                <a:latin typeface="Arial Rounded MT Bold" panose="020F0704030504030204" pitchFamily="34" charset="0"/>
              </a:rPr>
              <a:t>, </a:t>
            </a:r>
            <a:r>
              <a:rPr lang="en-MY" dirty="0" err="1">
                <a:latin typeface="Arial Rounded MT Bold" panose="020F0704030504030204" pitchFamily="34" charset="0"/>
              </a:rPr>
              <a:t>klik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pada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belon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dan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ia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akan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melayang</a:t>
            </a:r>
            <a:r>
              <a:rPr lang="en-MY" dirty="0">
                <a:latin typeface="Arial Rounded MT Bold" panose="020F0704030504030204" pitchFamily="34" charset="0"/>
              </a:rPr>
              <a:t>.</a:t>
            </a:r>
            <a:endParaRPr lang="en-MY" dirty="0">
              <a:latin typeface="Arial Rounded MT Bold" panose="020F0704030504030204" pitchFamily="34" charset="0"/>
            </a:endParaRPr>
          </a:p>
          <a:p>
            <a:pPr algn="ctr"/>
            <a:endParaRPr lang="en-MY" dirty="0">
              <a:latin typeface="Arial Rounded MT Bold" panose="020F0704030504030204" pitchFamily="34" charset="0"/>
            </a:endParaRPr>
          </a:p>
          <a:p>
            <a:pPr algn="ctr"/>
            <a:r>
              <a:rPr lang="en-MY" dirty="0">
                <a:latin typeface="Arial Rounded MT Bold" panose="020F0704030504030204" pitchFamily="34" charset="0"/>
              </a:rPr>
              <a:t>5.	</a:t>
            </a:r>
            <a:r>
              <a:rPr lang="en-MY" dirty="0" err="1">
                <a:latin typeface="Arial Rounded MT Bold" panose="020F0704030504030204" pitchFamily="34" charset="0"/>
              </a:rPr>
              <a:t>Pasukan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pertama</a:t>
            </a:r>
            <a:r>
              <a:rPr lang="en-MY" dirty="0">
                <a:latin typeface="Arial Rounded MT Bold" panose="020F0704030504030204" pitchFamily="34" charset="0"/>
              </a:rPr>
              <a:t> yang </a:t>
            </a:r>
            <a:r>
              <a:rPr lang="en-MY" dirty="0" err="1">
                <a:latin typeface="Arial Rounded MT Bold" panose="020F0704030504030204" pitchFamily="34" charset="0"/>
              </a:rPr>
              <a:t>menjawab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dengan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betul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boleh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memilih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soalan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seterusnya</a:t>
            </a:r>
            <a:r>
              <a:rPr lang="en-MY" dirty="0">
                <a:latin typeface="Arial Rounded MT Bold" panose="020F0704030504030204" pitchFamily="34" charset="0"/>
              </a:rPr>
              <a:t>.</a:t>
            </a:r>
            <a:endParaRPr lang="en-MY" dirty="0">
              <a:latin typeface="Arial Rounded MT Bold" panose="020F0704030504030204" pitchFamily="34" charset="0"/>
            </a:endParaRPr>
          </a:p>
          <a:p>
            <a:pPr algn="ctr"/>
            <a:endParaRPr lang="en-MY" dirty="0">
              <a:latin typeface="Arial Rounded MT Bold" panose="020F0704030504030204" pitchFamily="34" charset="0"/>
            </a:endParaRPr>
          </a:p>
          <a:p>
            <a:pPr algn="ctr"/>
            <a:r>
              <a:rPr lang="en-MY" dirty="0">
                <a:latin typeface="Arial Rounded MT Bold" panose="020F0704030504030204" pitchFamily="34" charset="0"/>
              </a:rPr>
              <a:t>6.	</a:t>
            </a:r>
            <a:r>
              <a:rPr lang="en-MY" dirty="0" err="1">
                <a:latin typeface="Arial Rounded MT Bold" panose="020F0704030504030204" pitchFamily="34" charset="0"/>
              </a:rPr>
              <a:t>Akhir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sekali</a:t>
            </a:r>
            <a:r>
              <a:rPr lang="en-MY" dirty="0">
                <a:latin typeface="Arial Rounded MT Bold" panose="020F0704030504030204" pitchFamily="34" charset="0"/>
              </a:rPr>
              <a:t>, </a:t>
            </a:r>
            <a:r>
              <a:rPr lang="en-MY" dirty="0" err="1">
                <a:latin typeface="Arial Rounded MT Bold" panose="020F0704030504030204" pitchFamily="34" charset="0"/>
              </a:rPr>
              <a:t>semua</a:t>
            </a:r>
            <a:r>
              <a:rPr lang="en-MY" dirty="0">
                <a:latin typeface="Arial Rounded MT Bold" panose="020F0704030504030204" pitchFamily="34" charset="0"/>
              </a:rPr>
              <a:t> murid </a:t>
            </a:r>
            <a:r>
              <a:rPr lang="en-MY" dirty="0" err="1">
                <a:latin typeface="Arial Rounded MT Bold" panose="020F0704030504030204" pitchFamily="34" charset="0"/>
              </a:rPr>
              <a:t>boleh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memperoleh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ganjaran</a:t>
            </a:r>
            <a:r>
              <a:rPr lang="en-MY" dirty="0">
                <a:latin typeface="Arial Rounded MT Bold" panose="020F0704030504030204" pitchFamily="34" charset="0"/>
              </a:rPr>
              <a:t> (</a:t>
            </a:r>
            <a:r>
              <a:rPr lang="en-MY" dirty="0" err="1">
                <a:latin typeface="Arial Rounded MT Bold" panose="020F0704030504030204" pitchFamily="34" charset="0"/>
              </a:rPr>
              <a:t>mengikut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budi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bicara</a:t>
            </a:r>
            <a:r>
              <a:rPr lang="en-MY" dirty="0">
                <a:latin typeface="Arial Rounded MT Bold" panose="020F0704030504030204" pitchFamily="34" charset="0"/>
              </a:rPr>
              <a:t> guru) </a:t>
            </a:r>
            <a:r>
              <a:rPr lang="en-MY" dirty="0" err="1">
                <a:latin typeface="Arial Rounded MT Bold" panose="020F0704030504030204" pitchFamily="34" charset="0"/>
              </a:rPr>
              <a:t>sekiranya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terdapat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belon</a:t>
            </a:r>
            <a:r>
              <a:rPr lang="en-MY" dirty="0">
                <a:latin typeface="Arial Rounded MT Bold" panose="020F0704030504030204" pitchFamily="34" charset="0"/>
              </a:rPr>
              <a:t> yang </a:t>
            </a:r>
            <a:r>
              <a:rPr lang="en-MY" dirty="0" err="1">
                <a:latin typeface="Arial Rounded MT Bold" panose="020F0704030504030204" pitchFamily="34" charset="0"/>
              </a:rPr>
              <a:t>masih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ada</a:t>
            </a:r>
            <a:r>
              <a:rPr lang="en-MY" dirty="0">
                <a:latin typeface="Arial Rounded MT Bold" panose="020F0704030504030204" pitchFamily="34" charset="0"/>
              </a:rPr>
              <a:t> di </a:t>
            </a:r>
            <a:r>
              <a:rPr lang="en-MY" dirty="0" err="1">
                <a:latin typeface="Arial Rounded MT Bold" panose="020F0704030504030204" pitchFamily="34" charset="0"/>
              </a:rPr>
              <a:t>akhir</a:t>
            </a:r>
            <a:r>
              <a:rPr lang="en-MY" dirty="0">
                <a:latin typeface="Arial Rounded MT Bold" panose="020F0704030504030204" pitchFamily="34" charset="0"/>
              </a:rPr>
              <a:t> </a:t>
            </a:r>
            <a:r>
              <a:rPr lang="en-MY" dirty="0" err="1">
                <a:latin typeface="Arial Rounded MT Bold" panose="020F0704030504030204" pitchFamily="34" charset="0"/>
              </a:rPr>
              <a:t>permainan</a:t>
            </a:r>
            <a:r>
              <a:rPr lang="en-MY" dirty="0" smtClean="0">
                <a:latin typeface="Arial Rounded MT Bold" panose="020F0704030504030204" pitchFamily="34" charset="0"/>
              </a:rPr>
              <a:t>.</a:t>
            </a:r>
            <a:endParaRPr lang="en-MY" dirty="0">
              <a:latin typeface="Arial Rounded MT Bold" panose="020F07040305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869" y="-435603"/>
            <a:ext cx="3137338" cy="3812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3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Balloon 1"/>
          <p:cNvGrpSpPr/>
          <p:nvPr/>
        </p:nvGrpSpPr>
        <p:grpSpPr>
          <a:xfrm>
            <a:off x="2695339" y="1337521"/>
            <a:ext cx="1728169" cy="2636602"/>
            <a:chOff x="2695339" y="1337521"/>
            <a:chExt cx="1728169" cy="2636602"/>
          </a:xfrm>
        </p:grpSpPr>
        <p:sp>
          <p:nvSpPr>
            <p:cNvPr id="120" name="String 1"/>
            <p:cNvSpPr/>
            <p:nvPr/>
          </p:nvSpPr>
          <p:spPr>
            <a:xfrm>
              <a:off x="3575538" y="2590800"/>
              <a:ext cx="847970" cy="1383323"/>
            </a:xfrm>
            <a:custGeom>
              <a:avLst/>
              <a:gdLst>
                <a:gd name="connsiteX0" fmla="*/ 0 w 847970"/>
                <a:gd name="connsiteY0" fmla="*/ 0 h 1383323"/>
                <a:gd name="connsiteX1" fmla="*/ 140677 w 847970"/>
                <a:gd name="connsiteY1" fmla="*/ 246185 h 1383323"/>
                <a:gd name="connsiteX2" fmla="*/ 175847 w 847970"/>
                <a:gd name="connsiteY2" fmla="*/ 593969 h 1383323"/>
                <a:gd name="connsiteX3" fmla="*/ 355600 w 847970"/>
                <a:gd name="connsiteY3" fmla="*/ 879231 h 1383323"/>
                <a:gd name="connsiteX4" fmla="*/ 605693 w 847970"/>
                <a:gd name="connsiteY4" fmla="*/ 1019908 h 1383323"/>
                <a:gd name="connsiteX5" fmla="*/ 847970 w 847970"/>
                <a:gd name="connsiteY5" fmla="*/ 1383323 h 1383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7970" h="1383323">
                  <a:moveTo>
                    <a:pt x="0" y="0"/>
                  </a:moveTo>
                  <a:cubicBezTo>
                    <a:pt x="55684" y="73595"/>
                    <a:pt x="111369" y="147190"/>
                    <a:pt x="140677" y="246185"/>
                  </a:cubicBezTo>
                  <a:cubicBezTo>
                    <a:pt x="169985" y="345180"/>
                    <a:pt x="140026" y="488461"/>
                    <a:pt x="175847" y="593969"/>
                  </a:cubicBezTo>
                  <a:cubicBezTo>
                    <a:pt x="211668" y="699477"/>
                    <a:pt x="283959" y="808241"/>
                    <a:pt x="355600" y="879231"/>
                  </a:cubicBezTo>
                  <a:cubicBezTo>
                    <a:pt x="427241" y="950221"/>
                    <a:pt x="523631" y="935893"/>
                    <a:pt x="605693" y="1019908"/>
                  </a:cubicBezTo>
                  <a:cubicBezTo>
                    <a:pt x="687755" y="1103923"/>
                    <a:pt x="812150" y="1322754"/>
                    <a:pt x="847970" y="1383323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Balloon 1"/>
            <p:cNvSpPr/>
            <p:nvPr/>
          </p:nvSpPr>
          <p:spPr>
            <a:xfrm rot="19563144">
              <a:off x="2695339" y="1337521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3" name="Balloon 2"/>
          <p:cNvGrpSpPr/>
          <p:nvPr/>
        </p:nvGrpSpPr>
        <p:grpSpPr>
          <a:xfrm>
            <a:off x="3140067" y="845698"/>
            <a:ext cx="1592148" cy="2792364"/>
            <a:chOff x="3140067" y="845698"/>
            <a:chExt cx="1592148" cy="2792364"/>
          </a:xfrm>
        </p:grpSpPr>
        <p:sp>
          <p:nvSpPr>
            <p:cNvPr id="122" name="String 2"/>
            <p:cNvSpPr/>
            <p:nvPr/>
          </p:nvSpPr>
          <p:spPr>
            <a:xfrm>
              <a:off x="3942862" y="2168769"/>
              <a:ext cx="789353" cy="1469293"/>
            </a:xfrm>
            <a:custGeom>
              <a:avLst/>
              <a:gdLst>
                <a:gd name="connsiteX0" fmla="*/ 0 w 789353"/>
                <a:gd name="connsiteY0" fmla="*/ 0 h 1469293"/>
                <a:gd name="connsiteX1" fmla="*/ 105507 w 789353"/>
                <a:gd name="connsiteY1" fmla="*/ 222739 h 1469293"/>
                <a:gd name="connsiteX2" fmla="*/ 496276 w 789353"/>
                <a:gd name="connsiteY2" fmla="*/ 504093 h 1469293"/>
                <a:gd name="connsiteX3" fmla="*/ 691661 w 789353"/>
                <a:gd name="connsiteY3" fmla="*/ 898769 h 1469293"/>
                <a:gd name="connsiteX4" fmla="*/ 789353 w 789353"/>
                <a:gd name="connsiteY4" fmla="*/ 1469293 h 1469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9353" h="1469293">
                  <a:moveTo>
                    <a:pt x="0" y="0"/>
                  </a:moveTo>
                  <a:cubicBezTo>
                    <a:pt x="11397" y="69362"/>
                    <a:pt x="22794" y="138724"/>
                    <a:pt x="105507" y="222739"/>
                  </a:cubicBezTo>
                  <a:cubicBezTo>
                    <a:pt x="188220" y="306755"/>
                    <a:pt x="398584" y="391421"/>
                    <a:pt x="496276" y="504093"/>
                  </a:cubicBezTo>
                  <a:cubicBezTo>
                    <a:pt x="593968" y="616765"/>
                    <a:pt x="642815" y="737902"/>
                    <a:pt x="691661" y="898769"/>
                  </a:cubicBezTo>
                  <a:cubicBezTo>
                    <a:pt x="740507" y="1059636"/>
                    <a:pt x="764930" y="1264464"/>
                    <a:pt x="789353" y="1469293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Balloon 2"/>
            <p:cNvSpPr/>
            <p:nvPr/>
          </p:nvSpPr>
          <p:spPr>
            <a:xfrm rot="20167111">
              <a:off x="3140067" y="845698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05BCF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5" name="Balloon 3"/>
          <p:cNvGrpSpPr/>
          <p:nvPr/>
        </p:nvGrpSpPr>
        <p:grpSpPr>
          <a:xfrm>
            <a:off x="3756000" y="291724"/>
            <a:ext cx="1238737" cy="3287722"/>
            <a:chOff x="3756000" y="291724"/>
            <a:chExt cx="1238737" cy="3287722"/>
          </a:xfrm>
        </p:grpSpPr>
        <p:sp>
          <p:nvSpPr>
            <p:cNvPr id="124" name="String 3"/>
            <p:cNvSpPr/>
            <p:nvPr/>
          </p:nvSpPr>
          <p:spPr>
            <a:xfrm>
              <a:off x="4452324" y="1656862"/>
              <a:ext cx="542413" cy="1922584"/>
            </a:xfrm>
            <a:custGeom>
              <a:avLst/>
              <a:gdLst>
                <a:gd name="connsiteX0" fmla="*/ 10261 w 542413"/>
                <a:gd name="connsiteY0" fmla="*/ 0 h 1922584"/>
                <a:gd name="connsiteX1" fmla="*/ 21984 w 542413"/>
                <a:gd name="connsiteY1" fmla="*/ 320430 h 1922584"/>
                <a:gd name="connsiteX2" fmla="*/ 205645 w 542413"/>
                <a:gd name="connsiteY2" fmla="*/ 644769 h 1922584"/>
                <a:gd name="connsiteX3" fmla="*/ 408845 w 542413"/>
                <a:gd name="connsiteY3" fmla="*/ 1016000 h 1922584"/>
                <a:gd name="connsiteX4" fmla="*/ 541707 w 542413"/>
                <a:gd name="connsiteY4" fmla="*/ 1574800 h 1922584"/>
                <a:gd name="connsiteX5" fmla="*/ 451830 w 542413"/>
                <a:gd name="connsiteY5" fmla="*/ 1922584 h 19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2413" h="1922584">
                  <a:moveTo>
                    <a:pt x="10261" y="0"/>
                  </a:moveTo>
                  <a:cubicBezTo>
                    <a:pt x="-160" y="106484"/>
                    <a:pt x="-10580" y="212969"/>
                    <a:pt x="21984" y="320430"/>
                  </a:cubicBezTo>
                  <a:cubicBezTo>
                    <a:pt x="54548" y="427891"/>
                    <a:pt x="141168" y="528841"/>
                    <a:pt x="205645" y="644769"/>
                  </a:cubicBezTo>
                  <a:cubicBezTo>
                    <a:pt x="270122" y="760697"/>
                    <a:pt x="352835" y="860995"/>
                    <a:pt x="408845" y="1016000"/>
                  </a:cubicBezTo>
                  <a:cubicBezTo>
                    <a:pt x="464855" y="1171005"/>
                    <a:pt x="534543" y="1423703"/>
                    <a:pt x="541707" y="1574800"/>
                  </a:cubicBezTo>
                  <a:cubicBezTo>
                    <a:pt x="548871" y="1725897"/>
                    <a:pt x="500350" y="1824240"/>
                    <a:pt x="451830" y="1922584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Balloon 3"/>
            <p:cNvSpPr/>
            <p:nvPr/>
          </p:nvSpPr>
          <p:spPr>
            <a:xfrm rot="20719926">
              <a:off x="3756000" y="291724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2" name="Balloon 6"/>
          <p:cNvGrpSpPr/>
          <p:nvPr/>
        </p:nvGrpSpPr>
        <p:grpSpPr>
          <a:xfrm>
            <a:off x="6068054" y="108863"/>
            <a:ext cx="1080000" cy="3432418"/>
            <a:chOff x="6068054" y="108863"/>
            <a:chExt cx="1080000" cy="3432418"/>
          </a:xfrm>
        </p:grpSpPr>
        <p:sp>
          <p:nvSpPr>
            <p:cNvPr id="131" name="String 6"/>
            <p:cNvSpPr/>
            <p:nvPr/>
          </p:nvSpPr>
          <p:spPr>
            <a:xfrm>
              <a:off x="6442804" y="1492766"/>
              <a:ext cx="323717" cy="2048515"/>
            </a:xfrm>
            <a:custGeom>
              <a:avLst/>
              <a:gdLst>
                <a:gd name="connsiteX0" fmla="*/ 155093 w 323717"/>
                <a:gd name="connsiteY0" fmla="*/ 0 h 2048515"/>
                <a:gd name="connsiteX1" fmla="*/ 323110 w 323717"/>
                <a:gd name="connsiteY1" fmla="*/ 562211 h 2048515"/>
                <a:gd name="connsiteX2" fmla="*/ 210021 w 323717"/>
                <a:gd name="connsiteY2" fmla="*/ 972560 h 2048515"/>
                <a:gd name="connsiteX3" fmla="*/ 171248 w 323717"/>
                <a:gd name="connsiteY3" fmla="*/ 1182581 h 2048515"/>
                <a:gd name="connsiteX4" fmla="*/ 219715 w 323717"/>
                <a:gd name="connsiteY4" fmla="*/ 1424913 h 2048515"/>
                <a:gd name="connsiteX5" fmla="*/ 193866 w 323717"/>
                <a:gd name="connsiteY5" fmla="*/ 1667245 h 2048515"/>
                <a:gd name="connsiteX6" fmla="*/ 93702 w 323717"/>
                <a:gd name="connsiteY6" fmla="*/ 1764178 h 2048515"/>
                <a:gd name="connsiteX7" fmla="*/ 0 w 323717"/>
                <a:gd name="connsiteY7" fmla="*/ 2048515 h 2048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717" h="2048515">
                  <a:moveTo>
                    <a:pt x="155093" y="0"/>
                  </a:moveTo>
                  <a:cubicBezTo>
                    <a:pt x="234524" y="200059"/>
                    <a:pt x="313955" y="400118"/>
                    <a:pt x="323110" y="562211"/>
                  </a:cubicBezTo>
                  <a:cubicBezTo>
                    <a:pt x="332265" y="724304"/>
                    <a:pt x="235331" y="869165"/>
                    <a:pt x="210021" y="972560"/>
                  </a:cubicBezTo>
                  <a:cubicBezTo>
                    <a:pt x="184711" y="1075955"/>
                    <a:pt x="169632" y="1107189"/>
                    <a:pt x="171248" y="1182581"/>
                  </a:cubicBezTo>
                  <a:cubicBezTo>
                    <a:pt x="172864" y="1257973"/>
                    <a:pt x="215945" y="1344136"/>
                    <a:pt x="219715" y="1424913"/>
                  </a:cubicBezTo>
                  <a:cubicBezTo>
                    <a:pt x="223485" y="1505690"/>
                    <a:pt x="214868" y="1610701"/>
                    <a:pt x="193866" y="1667245"/>
                  </a:cubicBezTo>
                  <a:cubicBezTo>
                    <a:pt x="172864" y="1723789"/>
                    <a:pt x="126013" y="1700633"/>
                    <a:pt x="93702" y="1764178"/>
                  </a:cubicBezTo>
                  <a:cubicBezTo>
                    <a:pt x="61391" y="1827723"/>
                    <a:pt x="1077" y="2012434"/>
                    <a:pt x="0" y="2048515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Balloon 6"/>
            <p:cNvSpPr/>
            <p:nvPr/>
          </p:nvSpPr>
          <p:spPr>
            <a:xfrm>
              <a:off x="6068054" y="108863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6" name="Balloon 8"/>
          <p:cNvGrpSpPr/>
          <p:nvPr/>
        </p:nvGrpSpPr>
        <p:grpSpPr>
          <a:xfrm>
            <a:off x="7049438" y="175084"/>
            <a:ext cx="1808928" cy="3396932"/>
            <a:chOff x="7049438" y="175084"/>
            <a:chExt cx="1808928" cy="3396932"/>
          </a:xfrm>
        </p:grpSpPr>
        <p:sp>
          <p:nvSpPr>
            <p:cNvPr id="135" name="String 8"/>
            <p:cNvSpPr/>
            <p:nvPr/>
          </p:nvSpPr>
          <p:spPr>
            <a:xfrm>
              <a:off x="7049438" y="1486463"/>
              <a:ext cx="986471" cy="2085553"/>
            </a:xfrm>
            <a:custGeom>
              <a:avLst/>
              <a:gdLst>
                <a:gd name="connsiteX0" fmla="*/ 986471 w 986471"/>
                <a:gd name="connsiteY0" fmla="*/ 0 h 2085553"/>
                <a:gd name="connsiteX1" fmla="*/ 783772 w 986471"/>
                <a:gd name="connsiteY1" fmla="*/ 346841 h 2085553"/>
                <a:gd name="connsiteX2" fmla="*/ 648639 w 986471"/>
                <a:gd name="connsiteY2" fmla="*/ 1004489 h 2085553"/>
                <a:gd name="connsiteX3" fmla="*/ 180178 w 986471"/>
                <a:gd name="connsiteY3" fmla="*/ 1508985 h 2085553"/>
                <a:gd name="connsiteX4" fmla="*/ 0 w 986471"/>
                <a:gd name="connsiteY4" fmla="*/ 2085553 h 208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6471" h="2085553">
                  <a:moveTo>
                    <a:pt x="986471" y="0"/>
                  </a:moveTo>
                  <a:cubicBezTo>
                    <a:pt x="913274" y="89713"/>
                    <a:pt x="840077" y="179426"/>
                    <a:pt x="783772" y="346841"/>
                  </a:cubicBezTo>
                  <a:cubicBezTo>
                    <a:pt x="727467" y="514256"/>
                    <a:pt x="749238" y="810798"/>
                    <a:pt x="648639" y="1004489"/>
                  </a:cubicBezTo>
                  <a:cubicBezTo>
                    <a:pt x="548040" y="1198180"/>
                    <a:pt x="288285" y="1328808"/>
                    <a:pt x="180178" y="1508985"/>
                  </a:cubicBezTo>
                  <a:cubicBezTo>
                    <a:pt x="72071" y="1689162"/>
                    <a:pt x="36035" y="1887357"/>
                    <a:pt x="0" y="2085553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Balloon 8"/>
            <p:cNvSpPr/>
            <p:nvPr/>
          </p:nvSpPr>
          <p:spPr>
            <a:xfrm rot="1512258">
              <a:off x="7778366" y="175084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9CDC5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2" name="Balloon 9"/>
          <p:cNvGrpSpPr/>
          <p:nvPr/>
        </p:nvGrpSpPr>
        <p:grpSpPr>
          <a:xfrm>
            <a:off x="7824201" y="828863"/>
            <a:ext cx="1461802" cy="2761170"/>
            <a:chOff x="7824201" y="828863"/>
            <a:chExt cx="1461802" cy="2761170"/>
          </a:xfrm>
        </p:grpSpPr>
        <p:sp>
          <p:nvSpPr>
            <p:cNvPr id="137" name="String 9"/>
            <p:cNvSpPr/>
            <p:nvPr/>
          </p:nvSpPr>
          <p:spPr>
            <a:xfrm>
              <a:off x="7824201" y="2139606"/>
              <a:ext cx="635125" cy="1450427"/>
            </a:xfrm>
            <a:custGeom>
              <a:avLst/>
              <a:gdLst>
                <a:gd name="connsiteX0" fmla="*/ 635125 w 635125"/>
                <a:gd name="connsiteY0" fmla="*/ 0 h 1450427"/>
                <a:gd name="connsiteX1" fmla="*/ 382877 w 635125"/>
                <a:gd name="connsiteY1" fmla="*/ 333328 h 1450427"/>
                <a:gd name="connsiteX2" fmla="*/ 270266 w 635125"/>
                <a:gd name="connsiteY2" fmla="*/ 720709 h 1450427"/>
                <a:gd name="connsiteX3" fmla="*/ 207204 w 635125"/>
                <a:gd name="connsiteY3" fmla="*/ 1139622 h 1450427"/>
                <a:gd name="connsiteX4" fmla="*/ 0 w 635125"/>
                <a:gd name="connsiteY4" fmla="*/ 1450427 h 145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125" h="1450427">
                  <a:moveTo>
                    <a:pt x="635125" y="0"/>
                  </a:moveTo>
                  <a:cubicBezTo>
                    <a:pt x="539406" y="106605"/>
                    <a:pt x="443687" y="213210"/>
                    <a:pt x="382877" y="333328"/>
                  </a:cubicBezTo>
                  <a:cubicBezTo>
                    <a:pt x="322067" y="453446"/>
                    <a:pt x="299545" y="586327"/>
                    <a:pt x="270266" y="720709"/>
                  </a:cubicBezTo>
                  <a:cubicBezTo>
                    <a:pt x="240987" y="855091"/>
                    <a:pt x="252248" y="1018002"/>
                    <a:pt x="207204" y="1139622"/>
                  </a:cubicBezTo>
                  <a:cubicBezTo>
                    <a:pt x="162160" y="1261242"/>
                    <a:pt x="29279" y="1398626"/>
                    <a:pt x="0" y="1450427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Balloon 9"/>
            <p:cNvSpPr/>
            <p:nvPr/>
          </p:nvSpPr>
          <p:spPr>
            <a:xfrm rot="1512258">
              <a:off x="8206003" y="828863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8F4CC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3" name="Basket"/>
          <p:cNvGrpSpPr/>
          <p:nvPr/>
        </p:nvGrpSpPr>
        <p:grpSpPr>
          <a:xfrm>
            <a:off x="4296000" y="2669069"/>
            <a:ext cx="3600000" cy="2653860"/>
            <a:chOff x="4296000" y="2669069"/>
            <a:chExt cx="3600000" cy="2653860"/>
          </a:xfrm>
        </p:grpSpPr>
        <p:pic>
          <p:nvPicPr>
            <p:cNvPr id="73" name="Basket Back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038" y="3531260"/>
              <a:ext cx="3133962" cy="1406489"/>
            </a:xfrm>
            <a:prstGeom prst="rect">
              <a:avLst/>
            </a:prstGeom>
          </p:spPr>
        </p:pic>
        <p:pic>
          <p:nvPicPr>
            <p:cNvPr id="75" name="Basket Left Sid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151" y="3531260"/>
              <a:ext cx="536917" cy="1750817"/>
            </a:xfrm>
            <a:prstGeom prst="rect">
              <a:avLst/>
            </a:prstGeom>
          </p:spPr>
        </p:pic>
        <p:pic>
          <p:nvPicPr>
            <p:cNvPr id="128" name="Characters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3657" y="2669069"/>
              <a:ext cx="1921680" cy="1335167"/>
            </a:xfrm>
            <a:prstGeom prst="rect">
              <a:avLst/>
            </a:prstGeom>
          </p:spPr>
        </p:pic>
        <p:pic>
          <p:nvPicPr>
            <p:cNvPr id="67" name="Basket Front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000" y="3968662"/>
              <a:ext cx="3139798" cy="1324785"/>
            </a:xfrm>
            <a:prstGeom prst="rect">
              <a:avLst/>
            </a:prstGeom>
          </p:spPr>
        </p:pic>
        <p:pic>
          <p:nvPicPr>
            <p:cNvPr id="71" name="Basket Right Side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3247" y="3531260"/>
              <a:ext cx="542753" cy="1791669"/>
            </a:xfrm>
            <a:prstGeom prst="rect">
              <a:avLst/>
            </a:prstGeom>
          </p:spPr>
        </p:pic>
      </p:grpSp>
      <p:grpSp>
        <p:nvGrpSpPr>
          <p:cNvPr id="130" name="Balloon 5"/>
          <p:cNvGrpSpPr/>
          <p:nvPr/>
        </p:nvGrpSpPr>
        <p:grpSpPr>
          <a:xfrm>
            <a:off x="5249019" y="286636"/>
            <a:ext cx="1080000" cy="3703767"/>
            <a:chOff x="5249019" y="286636"/>
            <a:chExt cx="1080000" cy="3703767"/>
          </a:xfrm>
        </p:grpSpPr>
        <p:sp>
          <p:nvSpPr>
            <p:cNvPr id="129" name="String 5"/>
            <p:cNvSpPr/>
            <p:nvPr/>
          </p:nvSpPr>
          <p:spPr>
            <a:xfrm>
              <a:off x="5752149" y="1657552"/>
              <a:ext cx="247199" cy="2332851"/>
            </a:xfrm>
            <a:custGeom>
              <a:avLst/>
              <a:gdLst>
                <a:gd name="connsiteX0" fmla="*/ 79978 w 247199"/>
                <a:gd name="connsiteY0" fmla="*/ 0 h 2332851"/>
                <a:gd name="connsiteX1" fmla="*/ 144600 w 247199"/>
                <a:gd name="connsiteY1" fmla="*/ 387731 h 2332851"/>
                <a:gd name="connsiteX2" fmla="*/ 21818 w 247199"/>
                <a:gd name="connsiteY2" fmla="*/ 772232 h 2332851"/>
                <a:gd name="connsiteX3" fmla="*/ 21818 w 247199"/>
                <a:gd name="connsiteY3" fmla="*/ 1185812 h 2332851"/>
                <a:gd name="connsiteX4" fmla="*/ 241533 w 247199"/>
                <a:gd name="connsiteY4" fmla="*/ 1886960 h 2332851"/>
                <a:gd name="connsiteX5" fmla="*/ 160756 w 247199"/>
                <a:gd name="connsiteY5" fmla="*/ 2332851 h 233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199" h="2332851">
                  <a:moveTo>
                    <a:pt x="79978" y="0"/>
                  </a:moveTo>
                  <a:cubicBezTo>
                    <a:pt x="117135" y="129513"/>
                    <a:pt x="154293" y="259026"/>
                    <a:pt x="144600" y="387731"/>
                  </a:cubicBezTo>
                  <a:cubicBezTo>
                    <a:pt x="134907" y="516436"/>
                    <a:pt x="42282" y="639219"/>
                    <a:pt x="21818" y="772232"/>
                  </a:cubicBezTo>
                  <a:cubicBezTo>
                    <a:pt x="1354" y="905245"/>
                    <a:pt x="-14801" y="1000024"/>
                    <a:pt x="21818" y="1185812"/>
                  </a:cubicBezTo>
                  <a:cubicBezTo>
                    <a:pt x="58437" y="1371600"/>
                    <a:pt x="218377" y="1695787"/>
                    <a:pt x="241533" y="1886960"/>
                  </a:cubicBezTo>
                  <a:cubicBezTo>
                    <a:pt x="264689" y="2078133"/>
                    <a:pt x="212722" y="2205492"/>
                    <a:pt x="160756" y="2332851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Balloon 5"/>
            <p:cNvSpPr/>
            <p:nvPr/>
          </p:nvSpPr>
          <p:spPr>
            <a:xfrm rot="21278860">
              <a:off x="5249019" y="286636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4" name="Balloon 7"/>
          <p:cNvGrpSpPr/>
          <p:nvPr/>
        </p:nvGrpSpPr>
        <p:grpSpPr>
          <a:xfrm>
            <a:off x="6941785" y="400013"/>
            <a:ext cx="1080000" cy="3586265"/>
            <a:chOff x="6941785" y="400013"/>
            <a:chExt cx="1080000" cy="3586265"/>
          </a:xfrm>
        </p:grpSpPr>
        <p:sp>
          <p:nvSpPr>
            <p:cNvPr id="133" name="String 7"/>
            <p:cNvSpPr/>
            <p:nvPr/>
          </p:nvSpPr>
          <p:spPr>
            <a:xfrm>
              <a:off x="6978094" y="1795089"/>
              <a:ext cx="501714" cy="2191189"/>
            </a:xfrm>
            <a:custGeom>
              <a:avLst/>
              <a:gdLst>
                <a:gd name="connsiteX0" fmla="*/ 446665 w 501714"/>
                <a:gd name="connsiteY0" fmla="*/ 0 h 2191189"/>
                <a:gd name="connsiteX1" fmla="*/ 497231 w 501714"/>
                <a:gd name="connsiteY1" fmla="*/ 463521 h 2191189"/>
                <a:gd name="connsiteX2" fmla="*/ 345534 w 501714"/>
                <a:gd name="connsiteY2" fmla="*/ 960752 h 2191189"/>
                <a:gd name="connsiteX3" fmla="*/ 349747 w 501714"/>
                <a:gd name="connsiteY3" fmla="*/ 1394776 h 2191189"/>
                <a:gd name="connsiteX4" fmla="*/ 223333 w 501714"/>
                <a:gd name="connsiteY4" fmla="*/ 1833014 h 2191189"/>
                <a:gd name="connsiteX5" fmla="*/ 0 w 501714"/>
                <a:gd name="connsiteY5" fmla="*/ 2191189 h 219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1714" h="2191189">
                  <a:moveTo>
                    <a:pt x="446665" y="0"/>
                  </a:moveTo>
                  <a:cubicBezTo>
                    <a:pt x="480375" y="151698"/>
                    <a:pt x="514086" y="303396"/>
                    <a:pt x="497231" y="463521"/>
                  </a:cubicBezTo>
                  <a:cubicBezTo>
                    <a:pt x="480376" y="623646"/>
                    <a:pt x="370115" y="805543"/>
                    <a:pt x="345534" y="960752"/>
                  </a:cubicBezTo>
                  <a:cubicBezTo>
                    <a:pt x="320953" y="1115961"/>
                    <a:pt x="370114" y="1249399"/>
                    <a:pt x="349747" y="1394776"/>
                  </a:cubicBezTo>
                  <a:cubicBezTo>
                    <a:pt x="329380" y="1540153"/>
                    <a:pt x="281624" y="1700279"/>
                    <a:pt x="223333" y="1833014"/>
                  </a:cubicBezTo>
                  <a:cubicBezTo>
                    <a:pt x="165042" y="1965750"/>
                    <a:pt x="82521" y="2078469"/>
                    <a:pt x="0" y="2191189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Balloon 7"/>
            <p:cNvSpPr/>
            <p:nvPr/>
          </p:nvSpPr>
          <p:spPr>
            <a:xfrm rot="202149">
              <a:off x="6941785" y="400013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FF0C0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7" name="Balloon 4"/>
          <p:cNvGrpSpPr/>
          <p:nvPr/>
        </p:nvGrpSpPr>
        <p:grpSpPr>
          <a:xfrm>
            <a:off x="4462855" y="687535"/>
            <a:ext cx="1080000" cy="3302219"/>
            <a:chOff x="4462855" y="687535"/>
            <a:chExt cx="1080000" cy="3302219"/>
          </a:xfrm>
        </p:grpSpPr>
        <p:sp>
          <p:nvSpPr>
            <p:cNvPr id="126" name="String 4"/>
            <p:cNvSpPr/>
            <p:nvPr/>
          </p:nvSpPr>
          <p:spPr>
            <a:xfrm>
              <a:off x="4821370" y="2078892"/>
              <a:ext cx="231783" cy="1910862"/>
            </a:xfrm>
            <a:custGeom>
              <a:avLst/>
              <a:gdLst>
                <a:gd name="connsiteX0" fmla="*/ 168753 w 231783"/>
                <a:gd name="connsiteY0" fmla="*/ 0 h 1910862"/>
                <a:gd name="connsiteX1" fmla="*/ 227368 w 231783"/>
                <a:gd name="connsiteY1" fmla="*/ 484554 h 1910862"/>
                <a:gd name="connsiteX2" fmla="*/ 63245 w 231783"/>
                <a:gd name="connsiteY2" fmla="*/ 1039446 h 1910862"/>
                <a:gd name="connsiteX3" fmla="*/ 722 w 231783"/>
                <a:gd name="connsiteY3" fmla="*/ 1340339 h 1910862"/>
                <a:gd name="connsiteX4" fmla="*/ 98415 w 231783"/>
                <a:gd name="connsiteY4" fmla="*/ 1910862 h 191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83" h="1910862">
                  <a:moveTo>
                    <a:pt x="168753" y="0"/>
                  </a:moveTo>
                  <a:cubicBezTo>
                    <a:pt x="206853" y="155656"/>
                    <a:pt x="244953" y="311313"/>
                    <a:pt x="227368" y="484554"/>
                  </a:cubicBezTo>
                  <a:cubicBezTo>
                    <a:pt x="209783" y="657795"/>
                    <a:pt x="101019" y="896815"/>
                    <a:pt x="63245" y="1039446"/>
                  </a:cubicBezTo>
                  <a:cubicBezTo>
                    <a:pt x="25471" y="1182077"/>
                    <a:pt x="-5140" y="1195103"/>
                    <a:pt x="722" y="1340339"/>
                  </a:cubicBezTo>
                  <a:cubicBezTo>
                    <a:pt x="6584" y="1485575"/>
                    <a:pt x="52499" y="1698218"/>
                    <a:pt x="98415" y="1910862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Balloon 4"/>
            <p:cNvSpPr/>
            <p:nvPr/>
          </p:nvSpPr>
          <p:spPr>
            <a:xfrm>
              <a:off x="4462855" y="687535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1" name="Balloon 10"/>
          <p:cNvGrpSpPr/>
          <p:nvPr/>
        </p:nvGrpSpPr>
        <p:grpSpPr>
          <a:xfrm>
            <a:off x="7391775" y="1233869"/>
            <a:ext cx="2797764" cy="2730032"/>
            <a:chOff x="7391775" y="1233869"/>
            <a:chExt cx="2797764" cy="2730032"/>
          </a:xfrm>
        </p:grpSpPr>
        <p:sp>
          <p:nvSpPr>
            <p:cNvPr id="138" name="String 10"/>
            <p:cNvSpPr/>
            <p:nvPr/>
          </p:nvSpPr>
          <p:spPr>
            <a:xfrm>
              <a:off x="7391775" y="2171137"/>
              <a:ext cx="1554030" cy="1792764"/>
            </a:xfrm>
            <a:custGeom>
              <a:avLst/>
              <a:gdLst>
                <a:gd name="connsiteX0" fmla="*/ 1554030 w 1554030"/>
                <a:gd name="connsiteY0" fmla="*/ 0 h 1792764"/>
                <a:gd name="connsiteX1" fmla="*/ 1355835 w 1554030"/>
                <a:gd name="connsiteY1" fmla="*/ 247744 h 1792764"/>
                <a:gd name="connsiteX2" fmla="*/ 1216197 w 1554030"/>
                <a:gd name="connsiteY2" fmla="*/ 707196 h 1792764"/>
                <a:gd name="connsiteX3" fmla="*/ 864852 w 1554030"/>
                <a:gd name="connsiteY3" fmla="*/ 1067551 h 1792764"/>
                <a:gd name="connsiteX4" fmla="*/ 166664 w 1554030"/>
                <a:gd name="connsiteY4" fmla="*/ 1409888 h 1792764"/>
                <a:gd name="connsiteX5" fmla="*/ 0 w 1554030"/>
                <a:gd name="connsiteY5" fmla="*/ 1792764 h 179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4030" h="1792764">
                  <a:moveTo>
                    <a:pt x="1554030" y="0"/>
                  </a:moveTo>
                  <a:cubicBezTo>
                    <a:pt x="1483085" y="64939"/>
                    <a:pt x="1412140" y="129878"/>
                    <a:pt x="1355835" y="247744"/>
                  </a:cubicBezTo>
                  <a:cubicBezTo>
                    <a:pt x="1299529" y="365610"/>
                    <a:pt x="1298027" y="570562"/>
                    <a:pt x="1216197" y="707196"/>
                  </a:cubicBezTo>
                  <a:cubicBezTo>
                    <a:pt x="1134367" y="843830"/>
                    <a:pt x="1039774" y="950436"/>
                    <a:pt x="864852" y="1067551"/>
                  </a:cubicBezTo>
                  <a:cubicBezTo>
                    <a:pt x="689930" y="1184666"/>
                    <a:pt x="310806" y="1289019"/>
                    <a:pt x="166664" y="1409888"/>
                  </a:cubicBezTo>
                  <a:cubicBezTo>
                    <a:pt x="22522" y="1530757"/>
                    <a:pt x="11261" y="1661760"/>
                    <a:pt x="0" y="1792764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Balloon 10"/>
            <p:cNvSpPr/>
            <p:nvPr/>
          </p:nvSpPr>
          <p:spPr>
            <a:xfrm rot="3114771">
              <a:off x="8929539" y="1053869"/>
              <a:ext cx="1080000" cy="1440000"/>
            </a:xfrm>
            <a:custGeom>
              <a:avLst/>
              <a:gdLst>
                <a:gd name="connsiteX0" fmla="*/ 408846 w 1082572"/>
                <a:gd name="connsiteY0" fmla="*/ 1592771 h 1605566"/>
                <a:gd name="connsiteX1" fmla="*/ 484548 w 1082572"/>
                <a:gd name="connsiteY1" fmla="*/ 1471249 h 1605566"/>
                <a:gd name="connsiteX2" fmla="*/ 438728 w 1082572"/>
                <a:gd name="connsiteY2" fmla="*/ 1397540 h 1605566"/>
                <a:gd name="connsiteX3" fmla="*/ 233536 w 1082572"/>
                <a:gd name="connsiteY3" fmla="*/ 1062857 h 1605566"/>
                <a:gd name="connsiteX4" fmla="*/ 80140 w 1082572"/>
                <a:gd name="connsiteY4" fmla="*/ 817822 h 1605566"/>
                <a:gd name="connsiteX5" fmla="*/ 20375 w 1082572"/>
                <a:gd name="connsiteY5" fmla="*/ 680363 h 1605566"/>
                <a:gd name="connsiteX6" fmla="*/ 454 w 1082572"/>
                <a:gd name="connsiteY6" fmla="*/ 544896 h 1605566"/>
                <a:gd name="connsiteX7" fmla="*/ 36313 w 1082572"/>
                <a:gd name="connsiteY7" fmla="*/ 343689 h 1605566"/>
                <a:gd name="connsiteX8" fmla="*/ 143889 w 1082572"/>
                <a:gd name="connsiteY8" fmla="*/ 176347 h 1605566"/>
                <a:gd name="connsiteX9" fmla="*/ 305254 w 1082572"/>
                <a:gd name="connsiteY9" fmla="*/ 56818 h 1605566"/>
                <a:gd name="connsiteX10" fmla="*/ 472595 w 1082572"/>
                <a:gd name="connsiteY10" fmla="*/ 7014 h 1605566"/>
                <a:gd name="connsiteX11" fmla="*/ 629975 w 1082572"/>
                <a:gd name="connsiteY11" fmla="*/ 5022 h 1605566"/>
                <a:gd name="connsiteX12" fmla="*/ 771419 w 1082572"/>
                <a:gd name="connsiteY12" fmla="*/ 50842 h 1605566"/>
                <a:gd name="connsiteX13" fmla="*/ 906885 w 1082572"/>
                <a:gd name="connsiteY13" fmla="*/ 138496 h 1605566"/>
                <a:gd name="connsiteX14" fmla="*/ 1010477 w 1082572"/>
                <a:gd name="connsiteY14" fmla="*/ 269979 h 1605566"/>
                <a:gd name="connsiteX15" fmla="*/ 1066258 w 1082572"/>
                <a:gd name="connsiteY15" fmla="*/ 407438 h 1605566"/>
                <a:gd name="connsiteX16" fmla="*/ 1082195 w 1082572"/>
                <a:gd name="connsiteY16" fmla="*/ 554857 h 1605566"/>
                <a:gd name="connsiteX17" fmla="*/ 1054305 w 1082572"/>
                <a:gd name="connsiteY17" fmla="*/ 710246 h 1605566"/>
                <a:gd name="connsiteX18" fmla="*/ 976611 w 1082572"/>
                <a:gd name="connsiteY18" fmla="*/ 873602 h 1605566"/>
                <a:gd name="connsiteX19" fmla="*/ 902901 w 1082572"/>
                <a:gd name="connsiteY19" fmla="*/ 979187 h 1605566"/>
                <a:gd name="connsiteX20" fmla="*/ 779387 w 1082572"/>
                <a:gd name="connsiteY20" fmla="*/ 1176410 h 1605566"/>
                <a:gd name="connsiteX21" fmla="*/ 677787 w 1082572"/>
                <a:gd name="connsiteY21" fmla="*/ 1343751 h 1605566"/>
                <a:gd name="connsiteX22" fmla="*/ 596109 w 1082572"/>
                <a:gd name="connsiteY22" fmla="*/ 1467265 h 1605566"/>
                <a:gd name="connsiteX23" fmla="*/ 677787 w 1082572"/>
                <a:gd name="connsiteY23" fmla="*/ 1600740 h 1605566"/>
                <a:gd name="connsiteX24" fmla="*/ 586148 w 1082572"/>
                <a:gd name="connsiteY24" fmla="*/ 1578826 h 1605566"/>
                <a:gd name="connsiteX25" fmla="*/ 534352 w 1082572"/>
                <a:gd name="connsiteY25" fmla="*/ 1604724 h 1605566"/>
                <a:gd name="connsiteX26" fmla="*/ 488532 w 1082572"/>
                <a:gd name="connsiteY26" fmla="*/ 1580818 h 1605566"/>
                <a:gd name="connsiteX27" fmla="*/ 408846 w 1082572"/>
                <a:gd name="connsiteY27" fmla="*/ 1592771 h 160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2572" h="1605566">
                  <a:moveTo>
                    <a:pt x="408846" y="1592771"/>
                  </a:moveTo>
                  <a:cubicBezTo>
                    <a:pt x="408182" y="1574510"/>
                    <a:pt x="479568" y="1503787"/>
                    <a:pt x="484548" y="1471249"/>
                  </a:cubicBezTo>
                  <a:cubicBezTo>
                    <a:pt x="489528" y="1438711"/>
                    <a:pt x="438728" y="1397540"/>
                    <a:pt x="438728" y="1397540"/>
                  </a:cubicBezTo>
                  <a:lnTo>
                    <a:pt x="233536" y="1062857"/>
                  </a:lnTo>
                  <a:cubicBezTo>
                    <a:pt x="173771" y="966237"/>
                    <a:pt x="115667" y="881571"/>
                    <a:pt x="80140" y="817822"/>
                  </a:cubicBezTo>
                  <a:cubicBezTo>
                    <a:pt x="44613" y="754073"/>
                    <a:pt x="33656" y="725851"/>
                    <a:pt x="20375" y="680363"/>
                  </a:cubicBezTo>
                  <a:cubicBezTo>
                    <a:pt x="7094" y="634875"/>
                    <a:pt x="-2202" y="601008"/>
                    <a:pt x="454" y="544896"/>
                  </a:cubicBezTo>
                  <a:cubicBezTo>
                    <a:pt x="3110" y="488784"/>
                    <a:pt x="12407" y="405114"/>
                    <a:pt x="36313" y="343689"/>
                  </a:cubicBezTo>
                  <a:cubicBezTo>
                    <a:pt x="60219" y="282264"/>
                    <a:pt x="99065" y="224159"/>
                    <a:pt x="143889" y="176347"/>
                  </a:cubicBezTo>
                  <a:cubicBezTo>
                    <a:pt x="188712" y="128535"/>
                    <a:pt x="250470" y="85040"/>
                    <a:pt x="305254" y="56818"/>
                  </a:cubicBezTo>
                  <a:cubicBezTo>
                    <a:pt x="360038" y="28596"/>
                    <a:pt x="418475" y="15647"/>
                    <a:pt x="472595" y="7014"/>
                  </a:cubicBezTo>
                  <a:cubicBezTo>
                    <a:pt x="526715" y="-1619"/>
                    <a:pt x="580171" y="-2283"/>
                    <a:pt x="629975" y="5022"/>
                  </a:cubicBezTo>
                  <a:cubicBezTo>
                    <a:pt x="679779" y="12327"/>
                    <a:pt x="725267" y="28596"/>
                    <a:pt x="771419" y="50842"/>
                  </a:cubicBezTo>
                  <a:cubicBezTo>
                    <a:pt x="817571" y="73088"/>
                    <a:pt x="867042" y="101973"/>
                    <a:pt x="906885" y="138496"/>
                  </a:cubicBezTo>
                  <a:cubicBezTo>
                    <a:pt x="946728" y="175019"/>
                    <a:pt x="983915" y="225155"/>
                    <a:pt x="1010477" y="269979"/>
                  </a:cubicBezTo>
                  <a:cubicBezTo>
                    <a:pt x="1037039" y="314803"/>
                    <a:pt x="1054305" y="359958"/>
                    <a:pt x="1066258" y="407438"/>
                  </a:cubicBezTo>
                  <a:cubicBezTo>
                    <a:pt x="1078211" y="454918"/>
                    <a:pt x="1084187" y="504389"/>
                    <a:pt x="1082195" y="554857"/>
                  </a:cubicBezTo>
                  <a:cubicBezTo>
                    <a:pt x="1080203" y="605325"/>
                    <a:pt x="1071902" y="657122"/>
                    <a:pt x="1054305" y="710246"/>
                  </a:cubicBezTo>
                  <a:cubicBezTo>
                    <a:pt x="1036708" y="763370"/>
                    <a:pt x="1001845" y="828779"/>
                    <a:pt x="976611" y="873602"/>
                  </a:cubicBezTo>
                  <a:cubicBezTo>
                    <a:pt x="951377" y="918425"/>
                    <a:pt x="935772" y="928719"/>
                    <a:pt x="902901" y="979187"/>
                  </a:cubicBezTo>
                  <a:cubicBezTo>
                    <a:pt x="870030" y="1029655"/>
                    <a:pt x="816906" y="1115649"/>
                    <a:pt x="779387" y="1176410"/>
                  </a:cubicBezTo>
                  <a:cubicBezTo>
                    <a:pt x="741868" y="1237171"/>
                    <a:pt x="708333" y="1295275"/>
                    <a:pt x="677787" y="1343751"/>
                  </a:cubicBezTo>
                  <a:cubicBezTo>
                    <a:pt x="647241" y="1392227"/>
                    <a:pt x="596109" y="1424434"/>
                    <a:pt x="596109" y="1467265"/>
                  </a:cubicBezTo>
                  <a:cubicBezTo>
                    <a:pt x="596109" y="1510096"/>
                    <a:pt x="679447" y="1582147"/>
                    <a:pt x="677787" y="1600740"/>
                  </a:cubicBezTo>
                  <a:cubicBezTo>
                    <a:pt x="676127" y="1619333"/>
                    <a:pt x="610054" y="1578162"/>
                    <a:pt x="586148" y="1578826"/>
                  </a:cubicBezTo>
                  <a:cubicBezTo>
                    <a:pt x="562242" y="1579490"/>
                    <a:pt x="550621" y="1604392"/>
                    <a:pt x="534352" y="1604724"/>
                  </a:cubicBezTo>
                  <a:cubicBezTo>
                    <a:pt x="518083" y="1605056"/>
                    <a:pt x="509118" y="1582146"/>
                    <a:pt x="488532" y="1580818"/>
                  </a:cubicBezTo>
                  <a:cubicBezTo>
                    <a:pt x="467946" y="1579490"/>
                    <a:pt x="409510" y="1611032"/>
                    <a:pt x="408846" y="1592771"/>
                  </a:cubicBezTo>
                  <a:close/>
                </a:path>
              </a:pathLst>
            </a:custGeom>
            <a:solidFill>
              <a:srgbClr val="FFC90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38100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dirty="0">
                  <a:solidFill>
                    <a:schemeClr val="tx1"/>
                  </a:solidFill>
                  <a:sym typeface="Wingdings" panose="05000000000000000000" pitchFamily="2" charset="2"/>
                </a:rPr>
                <a:t>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47" name="Button 1"/>
          <p:cNvSpPr/>
          <p:nvPr/>
        </p:nvSpPr>
        <p:spPr>
          <a:xfrm>
            <a:off x="3236202" y="5974269"/>
            <a:ext cx="720000" cy="72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  <a:hlinkClick r:id="rId7" action="ppaction://hlinksldjump"/>
              </a:rPr>
              <a:t>1</a:t>
            </a:r>
            <a:endParaRPr lang="en-GB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49" name="Button 2"/>
          <p:cNvSpPr/>
          <p:nvPr/>
        </p:nvSpPr>
        <p:spPr>
          <a:xfrm>
            <a:off x="4576262" y="5974269"/>
            <a:ext cx="720000" cy="72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 smtClean="0">
                <a:solidFill>
                  <a:schemeClr val="tx1"/>
                </a:solidFill>
                <a:latin typeface="Arial Black" panose="020B0A04020102020204" pitchFamily="34" charset="0"/>
                <a:hlinkClick r:id="rId8" action="ppaction://hlinksldjump"/>
              </a:rPr>
              <a:t>2</a:t>
            </a:r>
            <a:endParaRPr lang="en-GB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0" name="Button 3"/>
          <p:cNvSpPr/>
          <p:nvPr/>
        </p:nvSpPr>
        <p:spPr>
          <a:xfrm>
            <a:off x="5795982" y="5974269"/>
            <a:ext cx="720000" cy="72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  <a:hlinkClick r:id="rId9" action="ppaction://hlinksldjump"/>
              </a:rPr>
              <a:t>3</a:t>
            </a:r>
            <a:endParaRPr lang="en-GB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1" name="Button 4"/>
          <p:cNvSpPr/>
          <p:nvPr/>
        </p:nvSpPr>
        <p:spPr>
          <a:xfrm>
            <a:off x="7000040" y="5974269"/>
            <a:ext cx="720000" cy="72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  <a:hlinkClick r:id="rId10" action="ppaction://hlinksldjump"/>
              </a:rPr>
              <a:t>4</a:t>
            </a:r>
            <a:endParaRPr lang="en-GB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2" name="Button 5"/>
          <p:cNvSpPr/>
          <p:nvPr/>
        </p:nvSpPr>
        <p:spPr>
          <a:xfrm>
            <a:off x="8225805" y="5974269"/>
            <a:ext cx="720000" cy="7200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  <a:hlinkClick r:id="rId11" action="ppaction://hlinksldjump"/>
              </a:rPr>
              <a:t>5</a:t>
            </a:r>
            <a:endParaRPr lang="en-GB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6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LAOS</a:t>
            </a:r>
            <a:endParaRPr lang="en-GB" sz="44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6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SINGAPURA</a:t>
            </a:r>
            <a:endParaRPr lang="en-GB" sz="44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6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VIETNAM</a:t>
            </a:r>
            <a:endParaRPr lang="en-GB" sz="44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sz="6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KEMBOJA</a:t>
            </a:r>
            <a:endParaRPr lang="en-GB" sz="44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296816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SEMUA NEGARA DI ASIA TENGGARA MEMPUNYAI PINGGIR LAUT KECUALI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tooltip="Next Question!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172999" y="6317896"/>
            <a:ext cx="346842" cy="334241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6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GUNUNG KINABALU</a:t>
            </a:r>
            <a:endParaRPr lang="en-GB" sz="44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6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GUNUNG PINATUBO</a:t>
            </a:r>
            <a:endParaRPr lang="en-GB" sz="44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6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GUNUNG KRAKATAU</a:t>
            </a:r>
            <a:endParaRPr lang="en-GB" sz="44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sz="6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GUNUNG KERINCI</a:t>
            </a:r>
            <a:endParaRPr lang="en-GB" sz="44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GB" sz="4400" dirty="0" smtClean="0">
                <a:latin typeface="+mj-lt"/>
              </a:rPr>
              <a:t>GUNUNG MAYON DAN ________ MERUPAKAN GUNUNG BERAPI AKTIF YANG TERLETAK DI FILIPINA.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tooltip="Next Question!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6" name="Action Button: Home 15">
            <a:hlinkClick r:id="rId3" action="ppaction://hlinksldjump" highlightClick="1"/>
          </p:cNvPr>
          <p:cNvSpPr/>
          <p:nvPr/>
        </p:nvSpPr>
        <p:spPr>
          <a:xfrm>
            <a:off x="172999" y="6317896"/>
            <a:ext cx="346842" cy="334241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6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TANAH TINGGI</a:t>
            </a:r>
            <a:endParaRPr lang="en-GB" sz="44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6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TANAH PAMAH</a:t>
            </a:r>
            <a:endParaRPr lang="en-GB" sz="44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6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GUNUNG BERAPI</a:t>
            </a:r>
            <a:endParaRPr lang="en-GB" sz="44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sz="6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PINGGIR LAUT</a:t>
            </a:r>
            <a:endParaRPr lang="en-GB" sz="44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BENTUK MUKA BUMI YANG TIDAK TERDAPAT DI MALAYSIA.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tooltip="Next Question!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6" name="Action Button: Home 15">
            <a:hlinkClick r:id="rId3" action="ppaction://hlinksldjump" highlightClick="1"/>
          </p:cNvPr>
          <p:cNvSpPr/>
          <p:nvPr/>
        </p:nvSpPr>
        <p:spPr>
          <a:xfrm>
            <a:off x="172999" y="6317896"/>
            <a:ext cx="346842" cy="334241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6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GUNUNG BERAPI</a:t>
            </a:r>
            <a:endParaRPr lang="en-GB" sz="4400" dirty="0">
              <a:latin typeface="+mj-lt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6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TANAH PAMAH</a:t>
            </a:r>
            <a:endParaRPr lang="en-GB" sz="44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6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PINGGIR LAUT</a:t>
            </a:r>
            <a:endParaRPr lang="en-GB" sz="44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sz="6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TANAH TINGGI</a:t>
            </a:r>
            <a:endParaRPr lang="en-GB" sz="44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_______TERDIRI DARIPADA BANJARAN GUNUNG LIPAT TUA DAN GUNUNG LIPAT MUDA.</a:t>
            </a:r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tooltip="Next Question!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6" name="Action Button: Home 15">
            <a:hlinkClick r:id="rId3" action="ppaction://hlinksldjump" highlightClick="1"/>
          </p:cNvPr>
          <p:cNvSpPr/>
          <p:nvPr/>
        </p:nvSpPr>
        <p:spPr>
          <a:xfrm>
            <a:off x="172999" y="6317896"/>
            <a:ext cx="346842" cy="334241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2545</Words>
  <Application>WPS Presentation</Application>
  <PresentationFormat>Widescreen</PresentationFormat>
  <Paragraphs>167</Paragraphs>
  <Slides>11</Slides>
  <Notes>0</Notes>
  <HiddenSlides>5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SimSun</vt:lpstr>
      <vt:lpstr>Wingdings</vt:lpstr>
      <vt:lpstr>Berlin Sans FB</vt:lpstr>
      <vt:lpstr>Arial Rounded MT Bold</vt:lpstr>
      <vt:lpstr>Times New Roman</vt:lpstr>
      <vt:lpstr>Calibri</vt:lpstr>
      <vt:lpstr>Arial Black</vt:lpstr>
      <vt:lpstr>Microsoft YaHei</vt:lpstr>
      <vt:lpstr>Arial Unicode MS</vt:lpstr>
      <vt:lpstr>Calibri Light</vt:lpstr>
      <vt:lpstr>Office Theme</vt:lpstr>
      <vt:lpstr>PERMAINAN “FLOAT OR DIE”</vt:lpstr>
      <vt:lpstr>PERMAINAN “FLOAT OR DIE”</vt:lpstr>
      <vt:lpstr>ARAHAN PERMAINAN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tekhnologic</dc:creator>
  <cp:lastModifiedBy>HP</cp:lastModifiedBy>
  <cp:revision>16</cp:revision>
  <dcterms:created xsi:type="dcterms:W3CDTF">2016-12-18T03:02:00Z</dcterms:created>
  <dcterms:modified xsi:type="dcterms:W3CDTF">2020-05-14T16:36:00Z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1033-11.2.0.9327</vt:lpwstr>
  </property>
</Properties>
</file>