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9651CB"/>
    <a:srgbClr val="FB0B1C"/>
    <a:srgbClr val="63E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093470" y="508635"/>
            <a:ext cx="10063480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emon" panose="02000000000000000000" charset="0"/>
                <a:cs typeface="Lemon" panose="02000000000000000000" charset="0"/>
              </a:rPr>
              <a:t> </a:t>
            </a:r>
            <a:r>
              <a:rPr lang="en-US" altLang="zh-CN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emon" panose="02000000000000000000" charset="0"/>
                <a:cs typeface="Lemon" panose="02000000000000000000" charset="0"/>
              </a:rPr>
              <a:t>QUIZ KE HULU KE HILIR</a:t>
            </a:r>
            <a:endParaRPr lang="en-US" altLang="zh-CN" sz="5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Lemon" panose="02000000000000000000" charset="0"/>
              <a:cs typeface="Lemon" panose="02000000000000000000" charset="0"/>
            </a:endParaRPr>
          </a:p>
        </p:txBody>
      </p:sp>
      <p:pic>
        <p:nvPicPr>
          <p:cNvPr id="5" name="Picture 4" descr="Thinking Sm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30" y="1704975"/>
            <a:ext cx="2901315" cy="216535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2319655" y="5650230"/>
            <a:ext cx="78790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charset="0"/>
                <a:cs typeface="Impact" panose="020B0806030902050204" charset="0"/>
              </a:rPr>
              <a:t>MADE BY CIKGU AINA &amp; CIKGU RAJA</a:t>
            </a:r>
            <a:endParaRPr lang="en-US" altLang="zh-CN" sz="3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1630045" y="4078605"/>
            <a:ext cx="92424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SALIRAN DI MALAYSIA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585200" y="1849120"/>
            <a:ext cx="2287270" cy="212598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106930" y="1849120"/>
            <a:ext cx="2287270" cy="212598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8" name="KARAOKETROUBLE IS A FRIEND by LENKA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999" showWhenStopped="0">
                <p:cTn id="11" repeatCount="indefinite" fill="remove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644140" y="523875"/>
            <a:ext cx="7352030" cy="120459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Tasik air tawar terbesar di Malaysia terletak di negeri?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079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Melaka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58965" y="338582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Sarawak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0795" y="338582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Terengganu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5896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Selangor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>
            <a:hlinkClick r:id="" action="ppaction://hlinkshowjump?jump=nextslide"/>
          </p:cNvPr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628900" y="420370"/>
            <a:ext cx="7099300" cy="1381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Tasik buatan manusia terbesar di Malaysia terletak di negeri? 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079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Terengganu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68110" y="357949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Sabah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0795" y="357949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Pahang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68110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Pulau Pinang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346325" y="346710"/>
            <a:ext cx="7604760" cy="13671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Berikut yang manakah merupakan sungai terpanjang di Malaysia?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079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Sungai Rajang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54140" y="352679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Sungai Kinta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0795" y="352679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Sungai Baram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54140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Sungai Endau 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257425" y="375285"/>
            <a:ext cx="7619365" cy="133858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Yang manakah antara yang berikut bukan merupakan tasik buatan manusia?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079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Tasik Temenggor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68745" y="350520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Tasik Chenderoh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0795" y="350520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Tasik Kenyir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6874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Tasik Chini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926715" y="509270"/>
            <a:ext cx="6786880" cy="120459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Di manakah terletaknya Tasik Chini?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8455" y="22028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Terengganu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36080" y="341630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Kedah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8455" y="341630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Pahang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6080" y="22028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Selangor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585085" y="434975"/>
            <a:ext cx="7426325" cy="139636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Yang manakah antara yang berikut bukan merupakan tasik semula jadi?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3479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Tasik Bera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49695" y="374332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Tasik Dayang Bunting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4795" y="374332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Tasik Kenyir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969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Tasik Chini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1930400" y="374650"/>
            <a:ext cx="8331835" cy="147256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Sungai Sugut, Labuk, Sungai Kinabatangan, dan Sungai Segama terletak di negeri mana?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0795" y="2291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Sarawak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13195" y="343027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Selangor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0795" y="343027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Sabah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13195" y="2291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Kedah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198610" y="478028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2199640" y="212090"/>
            <a:ext cx="76168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THANK YOU </a:t>
            </a:r>
            <a:endParaRPr lang="en-US" altLang="zh-CN" sz="7200" b="1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550035" y="610743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MV Boli" panose="02000500030200090000" charset="0"/>
                <a:cs typeface="MV Boli" panose="02000500030200090000" charset="0"/>
              </a:rPr>
              <a:t> CIKGU AINA</a:t>
            </a:r>
            <a:endParaRPr lang="en-US" sz="3200" b="1">
              <a:latin typeface="MV Boli" panose="02000500030200090000" charset="0"/>
              <a:cs typeface="MV Boli" panose="02000500030200090000" charset="0"/>
            </a:endParaRPr>
          </a:p>
        </p:txBody>
      </p:sp>
      <p:pic>
        <p:nvPicPr>
          <p:cNvPr id="9" name="Content Placeholder 8" descr="IMG_20190228_155901_30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52855" y="1525270"/>
            <a:ext cx="4351655" cy="4351655"/>
          </a:xfrm>
          <a:prstGeom prst="rect">
            <a:avLst/>
          </a:prstGeom>
        </p:spPr>
      </p:pic>
      <p:pic>
        <p:nvPicPr>
          <p:cNvPr id="10" name="Content Placeholder 9" descr="raja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4005" y="1525270"/>
            <a:ext cx="4351655" cy="435165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7559675" y="6115050"/>
            <a:ext cx="2800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MV Boli" panose="02000500030200090000" charset="0"/>
                <a:cs typeface="MV Boli" panose="02000500030200090000" charset="0"/>
              </a:rPr>
              <a:t>CIKGU RAJA</a:t>
            </a:r>
            <a:endParaRPr lang="en-US" sz="3200" b="1">
              <a:latin typeface="MV Boli" panose="02000500030200090000" charset="0"/>
              <a:cs typeface="MV Boli" panose="0200050003020009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2068830" y="753745"/>
            <a:ext cx="8143240" cy="12420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Di peringkat aliran manakah air terjun berlaku? 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59205" y="2581910"/>
            <a:ext cx="398589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Peringkat tengah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59205" y="4011295"/>
            <a:ext cx="398589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Peringkat hilir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40220" y="4011295"/>
            <a:ext cx="398589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Peringkat muara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40220" y="2581910"/>
            <a:ext cx="398589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Peringkat hulu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72920" y="6235700"/>
            <a:ext cx="8645525" cy="5480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818005" y="6235700"/>
            <a:ext cx="8645525" cy="548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599930" y="513080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307590" y="561340"/>
            <a:ext cx="7858760" cy="13589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Impact" panose="020B0806030902050204" charset="0"/>
                <a:cs typeface="Impact" panose="020B0806030902050204" charset="0"/>
              </a:rPr>
              <a:t> </a:t>
            </a:r>
            <a:r>
              <a:rPr lang="en-US" sz="3200">
                <a:latin typeface="Impact" panose="020B0806030902050204" charset="0"/>
                <a:cs typeface="Impact" panose="020B0806030902050204" charset="0"/>
              </a:rPr>
              <a:t>Pandang darat fizikal manakah yang berlaku di peringkat hulu sungai?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28065" y="237299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Jeram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59930" y="377063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Likuan sungai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8065" y="377063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Tasik Ladam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59930" y="237299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Tetambak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2267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2267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>
              <a:snd r:embed="rId2" name="explode.wav"/>
            </a:hlinkClick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2301240" y="351155"/>
            <a:ext cx="7397115" cy="13239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12825" y="212915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Peringkat tengah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0665" y="3355975"/>
            <a:ext cx="4080510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Peringkat muara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2825" y="335597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Peringkat hulu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90665" y="2129155"/>
            <a:ext cx="4080510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Peringkat hilir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782570" y="474980"/>
            <a:ext cx="60318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3200" b="0">
                <a:latin typeface="Impact" panose="020B0806030902050204" charset="0"/>
                <a:cs typeface="Impact" panose="020B0806030902050204" charset="0"/>
              </a:rPr>
              <a:t>Di peringkat manakah pandang darat lubang periuk berlaku?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124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99930" y="513080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524125" y="360045"/>
            <a:ext cx="7144385" cy="138303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Saliran terbahagi kepada tiga peringkat sungai iaitu?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079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tengah, hulu, hilir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53910" y="338645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hulu, dataran dan tengah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0795" y="338645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hulu, hilir tengah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53910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hulu, tengah, hilir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599055" y="509270"/>
            <a:ext cx="7114540" cy="120459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Pembentukan tasik ladam berkaitan tentang proses?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7820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Pemendapan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70700" y="354965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Hanyutan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7820" y="354965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Air larian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0700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Hakisan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3104515" y="627380"/>
            <a:ext cx="6504940" cy="110109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 </a:t>
            </a:r>
            <a:r>
              <a:rPr lang="en-US" sz="3200">
                <a:latin typeface="Impact" panose="020B0806030902050204" charset="0"/>
                <a:cs typeface="Impact" panose="020B0806030902050204" charset="0"/>
              </a:rPr>
              <a:t>Apakah pandang darat fizikal di hilir sungai?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079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Air terjun, Jeram, Lubang periuk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38670" y="344614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Lurah bentuk “V”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0795" y="344614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Tasik ladam, Tetambak, Delta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38670" y="207518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Susuh bukit berpanca, Likuan sungai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23465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399030" y="509270"/>
            <a:ext cx="8172450" cy="129349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80795" y="2291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Pahang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23000" y="346265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Johor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0795" y="346265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Sarawak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23000" y="2291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Kelantan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243580" y="509270"/>
            <a:ext cx="61944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3200" b="0">
                <a:solidFill>
                  <a:schemeClr val="tx2"/>
                </a:solidFill>
                <a:latin typeface="Impact" panose="020B0806030902050204" charset="0"/>
                <a:cs typeface="Impact" panose="020B0806030902050204" charset="0"/>
              </a:rPr>
              <a:t>Sungai terpanjang di Malaysia terletak di negeri?</a:t>
            </a:r>
            <a:endParaRPr lang="en-US" sz="3200" b="0">
              <a:solidFill>
                <a:schemeClr val="tx2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823210" y="316230"/>
            <a:ext cx="7247890" cy="15017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</a:rPr>
              <a:t>Sungai terpanjang di semenanjung Malaysia terletak di negeri?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079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Sabah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61125" y="350393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Pahang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0795" y="3503930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Perak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61125" y="2164715"/>
            <a:ext cx="3783965" cy="8426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Terengganu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07590" y="6182360"/>
            <a:ext cx="8067040" cy="550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361805" y="5017770"/>
            <a:ext cx="2348865" cy="11049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Impact" panose="020B0806030902050204" charset="0"/>
                <a:cs typeface="Impact" panose="020B0806030902050204" charset="0"/>
                <a:hlinkClick r:id="" action="ppaction://hlinkshowjump?jump=nextslide"/>
              </a:rPr>
              <a:t>NEXT</a:t>
            </a:r>
            <a:endParaRPr lang="en-US" sz="3200">
              <a:latin typeface="Impact" panose="020B0806030902050204" charset="0"/>
              <a:cs typeface="Impact" panose="020B080603090205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3000">
        <p:wheel spokes="8"/>
      </p:transition>
    </mc:Choice>
    <mc:Fallback>
      <p:transition advClick="0" advTm="300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23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b1c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1748</Words>
  <Application>WPS Presentation</Application>
  <PresentationFormat>Widescreen</PresentationFormat>
  <Paragraphs>192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Lemon</vt:lpstr>
      <vt:lpstr>Impact</vt:lpstr>
      <vt:lpstr>Times New Roman</vt:lpstr>
      <vt:lpstr>MV Boli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2020-05-04T23:10:00Z</dcterms:created>
  <dcterms:modified xsi:type="dcterms:W3CDTF">2020-05-13T18:30:39Z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1033-11.2.0.9327</vt:lpwstr>
  </property>
</Properties>
</file>